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468" r:id="rId4"/>
    <p:sldId id="467" r:id="rId5"/>
    <p:sldId id="466" r:id="rId6"/>
    <p:sldId id="480" r:id="rId7"/>
    <p:sldId id="481" r:id="rId8"/>
    <p:sldId id="486" r:id="rId9"/>
    <p:sldId id="860" r:id="rId10"/>
    <p:sldId id="861" r:id="rId11"/>
    <p:sldId id="863" r:id="rId12"/>
    <p:sldId id="862" r:id="rId13"/>
    <p:sldId id="484" r:id="rId14"/>
    <p:sldId id="485" r:id="rId15"/>
    <p:sldId id="864" r:id="rId16"/>
    <p:sldId id="482" r:id="rId17"/>
    <p:sldId id="483" r:id="rId18"/>
    <p:sldId id="271" r:id="rId19"/>
    <p:sldId id="304" r:id="rId20"/>
    <p:sldId id="302" r:id="rId21"/>
    <p:sldId id="303" r:id="rId22"/>
    <p:sldId id="258" r:id="rId23"/>
    <p:sldId id="866" r:id="rId24"/>
    <p:sldId id="865" r:id="rId25"/>
    <p:sldId id="859" r:id="rId26"/>
    <p:sldId id="340" r:id="rId27"/>
    <p:sldId id="355" r:id="rId28"/>
    <p:sldId id="356" r:id="rId29"/>
    <p:sldId id="325" r:id="rId30"/>
    <p:sldId id="266" r:id="rId31"/>
    <p:sldId id="278" r:id="rId32"/>
    <p:sldId id="334" r:id="rId33"/>
    <p:sldId id="855" r:id="rId34"/>
    <p:sldId id="326" r:id="rId35"/>
    <p:sldId id="322" r:id="rId36"/>
    <p:sldId id="330" r:id="rId37"/>
    <p:sldId id="331" r:id="rId38"/>
    <p:sldId id="852" r:id="rId39"/>
    <p:sldId id="329" r:id="rId40"/>
    <p:sldId id="854" r:id="rId41"/>
    <p:sldId id="351" r:id="rId42"/>
    <p:sldId id="856" r:id="rId43"/>
    <p:sldId id="857" r:id="rId44"/>
    <p:sldId id="858" r:id="rId45"/>
  </p:sldIdLst>
  <p:sldSz cx="9144000" cy="5143500" type="screen16x9"/>
  <p:notesSz cx="6858000" cy="9144000"/>
  <p:embeddedFontLst>
    <p:embeddedFont>
      <p:font typeface="Consolas" panose="020B0609020204030204" pitchFamily="49" charset="0"/>
      <p:regular r:id="rId47"/>
      <p:bold r:id="rId48"/>
      <p:italic r:id="rId49"/>
      <p:boldItalic r:id="rId50"/>
    </p:embeddedFont>
    <p:embeddedFont>
      <p:font typeface="Lato" panose="020F0502020204030203" pitchFamily="34" charset="0"/>
      <p:regular r:id="rId51"/>
      <p:bold r:id="rId52"/>
      <p:italic r:id="rId53"/>
      <p:boldItalic r:id="rId54"/>
    </p:embeddedFont>
    <p:embeddedFont>
      <p:font typeface="Raleway" pitchFamily="2" charset="0"/>
      <p:regular r:id="rId55"/>
      <p:bold r:id="rId56"/>
      <p:italic r:id="rId57"/>
      <p:boldItalic r:id="rId58"/>
    </p:embeddedFont>
    <p:embeddedFont>
      <p:font typeface="Segoe UI" panose="020B0502040204020203" pitchFamily="34" charset="0"/>
      <p:regular r:id="rId59"/>
      <p:bold r:id="rId60"/>
      <p:italic r:id="rId61"/>
      <p:boldItalic r:id="rId62"/>
    </p:embeddedFont>
    <p:embeddedFont>
      <p:font typeface="Segoe UI Light" panose="020B0502040204020203" pitchFamily="34" charset="0"/>
      <p:regular r:id="rId63"/>
      <p:italic r:id="rId64"/>
    </p:embeddedFont>
    <p:embeddedFont>
      <p:font typeface="Segoe UI Semibold" panose="020B0702040204020203" pitchFamily="34" charset="0"/>
      <p:regular r:id="rId65"/>
      <p:bold r:id="rId66"/>
      <p:italic r:id="rId67"/>
      <p:boldItalic r:id="rId68"/>
    </p:embeddedFont>
    <p:embeddedFont>
      <p:font typeface="Segoe UI Semilight" panose="020B0402040204020203" pitchFamily="34" charset="0"/>
      <p:regular r:id="rId69"/>
      <p:italic r:id="rId70"/>
    </p:embeddedFont>
    <p:embeddedFont>
      <p:font typeface="Source Sans Pro" panose="020B0503030403020204" pitchFamily="34" charset="0"/>
      <p:regular r:id="rId71"/>
      <p:bold r:id="rId72"/>
      <p:italic r:id="rId73"/>
      <p:boldItalic r:id="rId74"/>
    </p:embeddedFont>
    <p:embeddedFont>
      <p:font typeface="Wingdings 3" panose="05040102010807070707" pitchFamily="18" charset="2"/>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94"/>
  </p:normalViewPr>
  <p:slideViewPr>
    <p:cSldViewPr snapToGrid="0" snapToObjects="1">
      <p:cViewPr varScale="1">
        <p:scale>
          <a:sx n="203" d="100"/>
          <a:sy n="203" d="100"/>
        </p:scale>
        <p:origin x="51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font" Target="fonts/font28.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214D5F65-ABFD-664D-8E19-8E00A822629D}" type="presOf" srcId="{E2CCD21E-33D7-C94C-9D2F-83E1A8F2C4CD}" destId="{27748524-0C87-CA48-90B0-10F6FFC35EB7}" srcOrd="0" destOrd="0" presId="urn:microsoft.com/office/officeart/2005/8/layout/vList2"/>
    <dgm:cxn modelId="{C3F65845-EE1B-0E44-B3D7-A4496B951AD0}" srcId="{D47CFC59-FC18-F84C-A648-69F5BAB018DB}" destId="{DC9498D2-2F36-F54F-8A9A-164B28ED0D69}" srcOrd="0" destOrd="0" parTransId="{79A2D881-719F-4943-89EB-E15D4C741AAC}" sibTransId="{31020C3B-882E-C84F-A134-6ED268E8C690}"/>
    <dgm:cxn modelId="{38367E6B-C01A-D94C-8DD6-DF19C22B8F2A}" type="presOf" srcId="{A4F2255E-6AF3-F242-8CB6-392A49DEC719}" destId="{2782E49F-B8EF-1F45-A18F-279069BD8D08}" srcOrd="0" destOrd="1" presId="urn:microsoft.com/office/officeart/2005/8/layout/vList2"/>
    <dgm:cxn modelId="{941AEB4B-579F-FF4F-B5DA-AC644DC09E23}" type="presOf" srcId="{DD11570A-FEF4-FB4F-86EC-7BD697921DBE}" destId="{E6ECABCE-6C58-754F-A2C6-D4F28CB782AB}" srcOrd="0" destOrd="0"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FB71929B-753E-4653-8F45-3EEE374AE6CC}">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custT="1">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sz="1200" dirty="0"/>
            <a:t>Node</a:t>
          </a:r>
          <a:endParaRPr lang="en-US" sz="1200" baseline="-25000" dirty="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r>
            <a:rPr lang="en-US" baseline="-25000" dirty="0"/>
            <a:t>1</a:t>
          </a:r>
          <a:endParaRPr lang="en-US" dirty="0"/>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B56A0948-9D9B-4ABD-943C-61CC1B050310}" type="pres">
      <dgm:prSet presAssocID="{E2054BF5-F8CB-4419-8BF7-35D07DB4FB26}" presName="hierChild1" presStyleCnt="0">
        <dgm:presLayoutVars>
          <dgm:orgChart val="1"/>
          <dgm:chPref val="1"/>
          <dgm:dir/>
          <dgm:animOne val="branch"/>
          <dgm:animLvl val="lvl"/>
          <dgm:resizeHandles/>
        </dgm:presLayoutVars>
      </dgm:prSet>
      <dgm:spPr/>
    </dgm:pt>
    <dgm:pt modelId="{2E45EAC5-5582-4CCC-9E16-1B1C15BF64EA}" type="pres">
      <dgm:prSet presAssocID="{B175281C-178F-406D-AE70-093369BD641A}" presName="hierRoot1" presStyleCnt="0">
        <dgm:presLayoutVars>
          <dgm:hierBranch val="init"/>
        </dgm:presLayoutVars>
      </dgm:prSet>
      <dgm:spPr/>
    </dgm:pt>
    <dgm:pt modelId="{C0840437-FAB9-48A8-BCFB-0DC3A5EE9F1B}" type="pres">
      <dgm:prSet presAssocID="{B175281C-178F-406D-AE70-093369BD641A}" presName="rootComposite1" presStyleCnt="0"/>
      <dgm:spPr/>
    </dgm:pt>
    <dgm:pt modelId="{76CB79F9-F49D-4AE9-A7FD-239231C89790}" type="pres">
      <dgm:prSet presAssocID="{B175281C-178F-406D-AE70-093369BD641A}" presName="rootText1" presStyleLbl="node0" presStyleIdx="0" presStyleCnt="1">
        <dgm:presLayoutVars>
          <dgm:chPref val="3"/>
        </dgm:presLayoutVars>
      </dgm:prSet>
      <dgm:spPr/>
    </dgm:pt>
    <dgm:pt modelId="{AC23B83F-EB03-410A-9025-9D3819E8570D}" type="pres">
      <dgm:prSet presAssocID="{B175281C-178F-406D-AE70-093369BD641A}" presName="rootConnector1" presStyleLbl="node1" presStyleIdx="0" presStyleCnt="0"/>
      <dgm:spPr/>
    </dgm:pt>
    <dgm:pt modelId="{EE90C3E5-E8BC-414A-83E9-E20504C56758}" type="pres">
      <dgm:prSet presAssocID="{B175281C-178F-406D-AE70-093369BD641A}" presName="hierChild2" presStyleCnt="0"/>
      <dgm:spPr/>
    </dgm:pt>
    <dgm:pt modelId="{6EBC6FAC-0128-4DC6-A88E-7C4654CAD597}" type="pres">
      <dgm:prSet presAssocID="{253EE406-B423-4BB0-8304-C579CBE04B74}" presName="Name37" presStyleLbl="parChTrans1D2" presStyleIdx="0" presStyleCnt="2"/>
      <dgm:spPr/>
    </dgm:pt>
    <dgm:pt modelId="{ED8CF1D4-EE97-49D3-9D0D-6167C034B5A1}" type="pres">
      <dgm:prSet presAssocID="{302B97D2-1014-49D0-9622-B223F81CDC43}" presName="hierRoot2" presStyleCnt="0">
        <dgm:presLayoutVars>
          <dgm:hierBranch val="init"/>
        </dgm:presLayoutVars>
      </dgm:prSet>
      <dgm:spPr/>
    </dgm:pt>
    <dgm:pt modelId="{C8999D02-0CE7-4163-9E12-037CF12C18CD}" type="pres">
      <dgm:prSet presAssocID="{302B97D2-1014-49D0-9622-B223F81CDC43}" presName="rootComposite" presStyleCnt="0"/>
      <dgm:spPr/>
    </dgm:pt>
    <dgm:pt modelId="{5655C93D-E2C5-4BA1-AB73-6915535028A4}" type="pres">
      <dgm:prSet presAssocID="{302B97D2-1014-49D0-9622-B223F81CDC43}" presName="rootText" presStyleLbl="node2" presStyleIdx="0" presStyleCnt="2">
        <dgm:presLayoutVars>
          <dgm:chPref val="3"/>
        </dgm:presLayoutVars>
      </dgm:prSet>
      <dgm:spPr/>
    </dgm:pt>
    <dgm:pt modelId="{03281C82-170F-4D3F-9FA4-A9EE1BEB0635}" type="pres">
      <dgm:prSet presAssocID="{302B97D2-1014-49D0-9622-B223F81CDC43}" presName="rootConnector" presStyleLbl="node2" presStyleIdx="0" presStyleCnt="2"/>
      <dgm:spPr/>
    </dgm:pt>
    <dgm:pt modelId="{E88A3C4E-08D3-4A08-8BBE-3D97CF2FCBC1}" type="pres">
      <dgm:prSet presAssocID="{302B97D2-1014-49D0-9622-B223F81CDC43}" presName="hierChild4" presStyleCnt="0"/>
      <dgm:spPr/>
    </dgm:pt>
    <dgm:pt modelId="{3A19BA2E-6CD2-4B22-8D2E-4557EC238F47}" type="pres">
      <dgm:prSet presAssocID="{00639F0A-56DB-4750-A27A-7410D026E334}" presName="Name37" presStyleLbl="parChTrans1D3" presStyleIdx="0" presStyleCnt="4"/>
      <dgm:spPr/>
    </dgm:pt>
    <dgm:pt modelId="{BC1BA6D5-EA2A-4E03-BC96-3251ABA7EB80}" type="pres">
      <dgm:prSet presAssocID="{10CD3D5C-FABB-4B36-8767-3BF69811C364}" presName="hierRoot2" presStyleCnt="0">
        <dgm:presLayoutVars>
          <dgm:hierBranch val="init"/>
        </dgm:presLayoutVars>
      </dgm:prSet>
      <dgm:spPr/>
    </dgm:pt>
    <dgm:pt modelId="{244B7BA5-B93B-442D-A369-0D884637DE3A}" type="pres">
      <dgm:prSet presAssocID="{10CD3D5C-FABB-4B36-8767-3BF69811C364}" presName="rootComposite" presStyleCnt="0"/>
      <dgm:spPr/>
    </dgm:pt>
    <dgm:pt modelId="{A3FA97D1-5BD6-4008-853E-401C21CFD06D}" type="pres">
      <dgm:prSet presAssocID="{10CD3D5C-FABB-4B36-8767-3BF69811C364}" presName="rootText" presStyleLbl="node3" presStyleIdx="0" presStyleCnt="4">
        <dgm:presLayoutVars>
          <dgm:chPref val="3"/>
        </dgm:presLayoutVars>
      </dgm:prSet>
      <dgm:spPr/>
    </dgm:pt>
    <dgm:pt modelId="{938B9CA9-5A6D-42B0-94F7-33082A37F4E0}" type="pres">
      <dgm:prSet presAssocID="{10CD3D5C-FABB-4B36-8767-3BF69811C364}" presName="rootConnector" presStyleLbl="node3" presStyleIdx="0" presStyleCnt="4"/>
      <dgm:spPr/>
    </dgm:pt>
    <dgm:pt modelId="{07D060DB-D85F-49A3-A91D-550BA34162C1}" type="pres">
      <dgm:prSet presAssocID="{10CD3D5C-FABB-4B36-8767-3BF69811C364}" presName="hierChild4" presStyleCnt="0"/>
      <dgm:spPr/>
    </dgm:pt>
    <dgm:pt modelId="{F2EAE9F0-309D-4814-85BE-1B41299E83E9}" type="pres">
      <dgm:prSet presAssocID="{48138299-BB6C-4418-A505-5A70A2AB14D5}" presName="Name37" presStyleLbl="parChTrans1D4" presStyleIdx="0" presStyleCnt="16"/>
      <dgm:spPr/>
    </dgm:pt>
    <dgm:pt modelId="{860121F9-C1FE-41B2-A063-30A7C62D9C66}" type="pres">
      <dgm:prSet presAssocID="{D82D1971-C486-4E87-8A15-F75DDF0E4844}" presName="hierRoot2" presStyleCnt="0">
        <dgm:presLayoutVars>
          <dgm:hierBranch val="init"/>
        </dgm:presLayoutVars>
      </dgm:prSet>
      <dgm:spPr/>
    </dgm:pt>
    <dgm:pt modelId="{C1E00DB3-603A-4895-BB18-4C56B77A4CF8}" type="pres">
      <dgm:prSet presAssocID="{D82D1971-C486-4E87-8A15-F75DDF0E4844}" presName="rootComposite" presStyleCnt="0"/>
      <dgm:spPr/>
    </dgm:pt>
    <dgm:pt modelId="{57D95651-A607-4454-AD5B-C4663C156726}" type="pres">
      <dgm:prSet presAssocID="{D82D1971-C486-4E87-8A15-F75DDF0E4844}" presName="rootText" presStyleLbl="node4" presStyleIdx="0" presStyleCnt="16">
        <dgm:presLayoutVars>
          <dgm:chPref val="3"/>
        </dgm:presLayoutVars>
      </dgm:prSet>
      <dgm:spPr/>
    </dgm:pt>
    <dgm:pt modelId="{F3EA85F6-5823-44E2-B4B9-4A378BA83A7F}" type="pres">
      <dgm:prSet presAssocID="{D82D1971-C486-4E87-8A15-F75DDF0E4844}" presName="rootConnector" presStyleLbl="node4" presStyleIdx="0" presStyleCnt="16"/>
      <dgm:spPr/>
    </dgm:pt>
    <dgm:pt modelId="{90FF1857-AE6C-4533-8E99-19F3309BB2CC}" type="pres">
      <dgm:prSet presAssocID="{D82D1971-C486-4E87-8A15-F75DDF0E4844}" presName="hierChild4" presStyleCnt="0"/>
      <dgm:spPr/>
    </dgm:pt>
    <dgm:pt modelId="{A99F3A94-122D-4897-920C-941BDE288774}" type="pres">
      <dgm:prSet presAssocID="{A386C645-D06C-4261-AF7F-5AB4F14D4978}" presName="Name37" presStyleLbl="parChTrans1D4" presStyleIdx="1" presStyleCnt="16"/>
      <dgm:spPr/>
    </dgm:pt>
    <dgm:pt modelId="{71FDE95E-D2F0-445C-B3D3-BBD7152409E7}" type="pres">
      <dgm:prSet presAssocID="{6C3C03FB-37C6-484E-9B68-076CC13622CD}" presName="hierRoot2" presStyleCnt="0">
        <dgm:presLayoutVars>
          <dgm:hierBranch val="init"/>
        </dgm:presLayoutVars>
      </dgm:prSet>
      <dgm:spPr/>
    </dgm:pt>
    <dgm:pt modelId="{F46E1CF1-9AA7-4A74-A92A-38BD76BF08FE}" type="pres">
      <dgm:prSet presAssocID="{6C3C03FB-37C6-484E-9B68-076CC13622CD}" presName="rootComposite" presStyleCnt="0"/>
      <dgm:spPr/>
    </dgm:pt>
    <dgm:pt modelId="{90503199-8449-4569-89D8-DF69E11D7107}" type="pres">
      <dgm:prSet presAssocID="{6C3C03FB-37C6-484E-9B68-076CC13622CD}" presName="rootText" presStyleLbl="node4" presStyleIdx="1" presStyleCnt="16">
        <dgm:presLayoutVars>
          <dgm:chPref val="3"/>
        </dgm:presLayoutVars>
      </dgm:prSet>
      <dgm:spPr>
        <a:prstGeom prst="flowChartTerminator">
          <a:avLst/>
        </a:prstGeom>
      </dgm:spPr>
    </dgm:pt>
    <dgm:pt modelId="{A234DFA9-6B76-4042-9CF0-21B07CD18682}" type="pres">
      <dgm:prSet presAssocID="{6C3C03FB-37C6-484E-9B68-076CC13622CD}" presName="rootConnector" presStyleLbl="node4" presStyleIdx="1" presStyleCnt="16"/>
      <dgm:spPr/>
    </dgm:pt>
    <dgm:pt modelId="{8275C806-F42E-4015-A4C8-54D7217D094E}" type="pres">
      <dgm:prSet presAssocID="{6C3C03FB-37C6-484E-9B68-076CC13622CD}" presName="hierChild4" presStyleCnt="0"/>
      <dgm:spPr/>
    </dgm:pt>
    <dgm:pt modelId="{C72D56CB-9103-4E5E-8845-D608E0FEE3BD}" type="pres">
      <dgm:prSet presAssocID="{6C3C03FB-37C6-484E-9B68-076CC13622CD}" presName="hierChild5" presStyleCnt="0"/>
      <dgm:spPr/>
    </dgm:pt>
    <dgm:pt modelId="{8F548D7D-4ABF-478B-99FE-B59642B403E3}" type="pres">
      <dgm:prSet presAssocID="{D82D1971-C486-4E87-8A15-F75DDF0E4844}" presName="hierChild5" presStyleCnt="0"/>
      <dgm:spPr/>
    </dgm:pt>
    <dgm:pt modelId="{DBC96B3B-0514-4BF1-8192-74E7B410DB55}" type="pres">
      <dgm:prSet presAssocID="{F451503B-1A52-4C16-8B30-44D698CFE2D4}" presName="Name37" presStyleLbl="parChTrans1D4" presStyleIdx="2" presStyleCnt="16"/>
      <dgm:spPr/>
    </dgm:pt>
    <dgm:pt modelId="{DDF99152-6A6F-4DBE-81CC-0E17A85D0F06}" type="pres">
      <dgm:prSet presAssocID="{A709788E-1D47-41C6-8EBF-983B9C6CAE21}" presName="hierRoot2" presStyleCnt="0">
        <dgm:presLayoutVars>
          <dgm:hierBranch val="init"/>
        </dgm:presLayoutVars>
      </dgm:prSet>
      <dgm:spPr/>
    </dgm:pt>
    <dgm:pt modelId="{931486A1-9BB1-44AB-B131-EBB465821F22}" type="pres">
      <dgm:prSet presAssocID="{A709788E-1D47-41C6-8EBF-983B9C6CAE21}" presName="rootComposite" presStyleCnt="0"/>
      <dgm:spPr/>
    </dgm:pt>
    <dgm:pt modelId="{8DBEDA8A-2083-455F-9A89-0DF1D4635CB7}" type="pres">
      <dgm:prSet presAssocID="{A709788E-1D47-41C6-8EBF-983B9C6CAE21}" presName="rootText" presStyleLbl="node4" presStyleIdx="2" presStyleCnt="16">
        <dgm:presLayoutVars>
          <dgm:chPref val="3"/>
        </dgm:presLayoutVars>
      </dgm:prSet>
      <dgm:spPr/>
    </dgm:pt>
    <dgm:pt modelId="{C17D3E7F-F671-4232-A3CE-8BB477FB1185}" type="pres">
      <dgm:prSet presAssocID="{A709788E-1D47-41C6-8EBF-983B9C6CAE21}" presName="rootConnector" presStyleLbl="node4" presStyleIdx="2" presStyleCnt="16"/>
      <dgm:spPr/>
    </dgm:pt>
    <dgm:pt modelId="{45FFDD45-83CC-4865-8DC9-580EA4961785}" type="pres">
      <dgm:prSet presAssocID="{A709788E-1D47-41C6-8EBF-983B9C6CAE21}" presName="hierChild4" presStyleCnt="0"/>
      <dgm:spPr/>
    </dgm:pt>
    <dgm:pt modelId="{650D0449-0118-4ED5-8E28-07BC9FB831A8}" type="pres">
      <dgm:prSet presAssocID="{A0589EB2-684A-4614-A8DB-97B038888ED3}" presName="Name37" presStyleLbl="parChTrans1D4" presStyleIdx="3" presStyleCnt="16"/>
      <dgm:spPr/>
    </dgm:pt>
    <dgm:pt modelId="{89C75CE7-0813-41C8-80AA-27A157FF8938}" type="pres">
      <dgm:prSet presAssocID="{CA016EAF-8395-4128-94C1-CFB3BE0C5938}" presName="hierRoot2" presStyleCnt="0">
        <dgm:presLayoutVars>
          <dgm:hierBranch val="init"/>
        </dgm:presLayoutVars>
      </dgm:prSet>
      <dgm:spPr/>
    </dgm:pt>
    <dgm:pt modelId="{22A5C9AB-DC92-456F-AABD-8F2B9679A1CE}" type="pres">
      <dgm:prSet presAssocID="{CA016EAF-8395-4128-94C1-CFB3BE0C5938}" presName="rootComposite" presStyleCnt="0"/>
      <dgm:spPr/>
    </dgm:pt>
    <dgm:pt modelId="{57468670-5EE3-4B05-A1D8-F2BBB0DE8739}" type="pres">
      <dgm:prSet presAssocID="{CA016EAF-8395-4128-94C1-CFB3BE0C5938}" presName="rootText" presStyleLbl="node4" presStyleIdx="3" presStyleCnt="16">
        <dgm:presLayoutVars>
          <dgm:chPref val="3"/>
        </dgm:presLayoutVars>
      </dgm:prSet>
      <dgm:spPr>
        <a:prstGeom prst="flowChartTerminator">
          <a:avLst/>
        </a:prstGeom>
      </dgm:spPr>
    </dgm:pt>
    <dgm:pt modelId="{C53D6761-0201-461B-94B9-D1ECA5E6B182}" type="pres">
      <dgm:prSet presAssocID="{CA016EAF-8395-4128-94C1-CFB3BE0C5938}" presName="rootConnector" presStyleLbl="node4" presStyleIdx="3" presStyleCnt="16"/>
      <dgm:spPr/>
    </dgm:pt>
    <dgm:pt modelId="{B89EB389-388D-4826-BD4B-448C4CD5A763}" type="pres">
      <dgm:prSet presAssocID="{CA016EAF-8395-4128-94C1-CFB3BE0C5938}" presName="hierChild4" presStyleCnt="0"/>
      <dgm:spPr/>
    </dgm:pt>
    <dgm:pt modelId="{70E248CD-CCFE-4B66-9C35-CBE0BBBE3F49}" type="pres">
      <dgm:prSet presAssocID="{CA016EAF-8395-4128-94C1-CFB3BE0C5938}" presName="hierChild5" presStyleCnt="0"/>
      <dgm:spPr/>
    </dgm:pt>
    <dgm:pt modelId="{3FDDD535-97A4-4BD4-84DC-B0E63C377841}" type="pres">
      <dgm:prSet presAssocID="{A709788E-1D47-41C6-8EBF-983B9C6CAE21}" presName="hierChild5" presStyleCnt="0"/>
      <dgm:spPr/>
    </dgm:pt>
    <dgm:pt modelId="{C00E24AC-09C8-4955-882E-71633F345CC4}" type="pres">
      <dgm:prSet presAssocID="{10CD3D5C-FABB-4B36-8767-3BF69811C364}" presName="hierChild5" presStyleCnt="0"/>
      <dgm:spPr/>
    </dgm:pt>
    <dgm:pt modelId="{479CF454-9913-4664-903D-C4C024A89E7E}" type="pres">
      <dgm:prSet presAssocID="{5A2054A7-EB01-404C-8751-ECB80EEF1ECD}" presName="Name37" presStyleLbl="parChTrans1D3" presStyleIdx="1" presStyleCnt="4"/>
      <dgm:spPr/>
    </dgm:pt>
    <dgm:pt modelId="{45B5916B-3C5C-4AFC-BF2F-87B0FD9283AC}" type="pres">
      <dgm:prSet presAssocID="{662AA260-FF02-4DAA-AA13-5EB1D1CD32F4}" presName="hierRoot2" presStyleCnt="0">
        <dgm:presLayoutVars>
          <dgm:hierBranch val="init"/>
        </dgm:presLayoutVars>
      </dgm:prSet>
      <dgm:spPr/>
    </dgm:pt>
    <dgm:pt modelId="{6C3C5EF4-08CB-42CC-A108-94F7AFBC60E8}" type="pres">
      <dgm:prSet presAssocID="{662AA260-FF02-4DAA-AA13-5EB1D1CD32F4}" presName="rootComposite" presStyleCnt="0"/>
      <dgm:spPr/>
    </dgm:pt>
    <dgm:pt modelId="{FA9B40BC-BE17-445E-917A-D020E49E9EE1}" type="pres">
      <dgm:prSet presAssocID="{662AA260-FF02-4DAA-AA13-5EB1D1CD32F4}" presName="rootText" presStyleLbl="node3" presStyleIdx="1" presStyleCnt="4">
        <dgm:presLayoutVars>
          <dgm:chPref val="3"/>
        </dgm:presLayoutVars>
      </dgm:prSet>
      <dgm:spPr/>
    </dgm:pt>
    <dgm:pt modelId="{CD59BE87-F0E9-4620-96B1-B098FFC879D1}" type="pres">
      <dgm:prSet presAssocID="{662AA260-FF02-4DAA-AA13-5EB1D1CD32F4}" presName="rootConnector" presStyleLbl="node3" presStyleIdx="1" presStyleCnt="4"/>
      <dgm:spPr/>
    </dgm:pt>
    <dgm:pt modelId="{CD0FFC3D-BA1E-45B3-A97A-46E4D3A5077E}" type="pres">
      <dgm:prSet presAssocID="{662AA260-FF02-4DAA-AA13-5EB1D1CD32F4}" presName="hierChild4" presStyleCnt="0"/>
      <dgm:spPr/>
    </dgm:pt>
    <dgm:pt modelId="{9CC03CAF-0A94-43ED-9C9A-AD72549C7C3E}" type="pres">
      <dgm:prSet presAssocID="{6EFF71A3-F6C7-4247-902F-03F1906AF4B5}" presName="Name37" presStyleLbl="parChTrans1D4" presStyleIdx="4" presStyleCnt="16"/>
      <dgm:spPr/>
    </dgm:pt>
    <dgm:pt modelId="{8431D21E-A17E-40F7-94DF-6C715299EB61}" type="pres">
      <dgm:prSet presAssocID="{85CE2FC3-5B20-4E74-93F5-F7CB8E41F7E7}" presName="hierRoot2" presStyleCnt="0">
        <dgm:presLayoutVars>
          <dgm:hierBranch val="init"/>
        </dgm:presLayoutVars>
      </dgm:prSet>
      <dgm:spPr/>
    </dgm:pt>
    <dgm:pt modelId="{303AEDF2-A764-4571-87F8-3B17773E7CF6}" type="pres">
      <dgm:prSet presAssocID="{85CE2FC3-5B20-4E74-93F5-F7CB8E41F7E7}" presName="rootComposite" presStyleCnt="0"/>
      <dgm:spPr/>
    </dgm:pt>
    <dgm:pt modelId="{9E768C6B-48AA-4745-AFAD-E830171D98E2}" type="pres">
      <dgm:prSet presAssocID="{85CE2FC3-5B20-4E74-93F5-F7CB8E41F7E7}" presName="rootText" presStyleLbl="node4" presStyleIdx="4" presStyleCnt="16">
        <dgm:presLayoutVars>
          <dgm:chPref val="3"/>
        </dgm:presLayoutVars>
      </dgm:prSet>
      <dgm:spPr/>
    </dgm:pt>
    <dgm:pt modelId="{0218C70E-CD63-45D6-83AF-3591FD9CFB4A}" type="pres">
      <dgm:prSet presAssocID="{85CE2FC3-5B20-4E74-93F5-F7CB8E41F7E7}" presName="rootConnector" presStyleLbl="node4" presStyleIdx="4" presStyleCnt="16"/>
      <dgm:spPr/>
    </dgm:pt>
    <dgm:pt modelId="{46BF461A-F34F-4B72-B40B-3714B1272C85}" type="pres">
      <dgm:prSet presAssocID="{85CE2FC3-5B20-4E74-93F5-F7CB8E41F7E7}" presName="hierChild4" presStyleCnt="0"/>
      <dgm:spPr/>
    </dgm:pt>
    <dgm:pt modelId="{FDD779EC-8A39-4CD1-9E88-1E1E48737D6A}" type="pres">
      <dgm:prSet presAssocID="{271D4AE8-3E88-49F6-A6CB-8D719994BBA8}" presName="Name37" presStyleLbl="parChTrans1D4" presStyleIdx="5" presStyleCnt="16"/>
      <dgm:spPr/>
    </dgm:pt>
    <dgm:pt modelId="{997F1D83-6E98-4D71-9AB2-3F0C79553B4B}" type="pres">
      <dgm:prSet presAssocID="{9B9D410A-7A9A-416A-9F12-E2403D566ED3}" presName="hierRoot2" presStyleCnt="0">
        <dgm:presLayoutVars>
          <dgm:hierBranch val="init"/>
        </dgm:presLayoutVars>
      </dgm:prSet>
      <dgm:spPr/>
    </dgm:pt>
    <dgm:pt modelId="{2F0467BF-89A1-429D-B0D2-F1CC6EBA82E6}" type="pres">
      <dgm:prSet presAssocID="{9B9D410A-7A9A-416A-9F12-E2403D566ED3}" presName="rootComposite" presStyleCnt="0"/>
      <dgm:spPr/>
    </dgm:pt>
    <dgm:pt modelId="{F336A045-C213-4BEA-88E7-8CA87B77B341}" type="pres">
      <dgm:prSet presAssocID="{9B9D410A-7A9A-416A-9F12-E2403D566ED3}" presName="rootText" presStyleLbl="node4" presStyleIdx="5" presStyleCnt="16">
        <dgm:presLayoutVars>
          <dgm:chPref val="3"/>
        </dgm:presLayoutVars>
      </dgm:prSet>
      <dgm:spPr>
        <a:prstGeom prst="flowChartTerminator">
          <a:avLst/>
        </a:prstGeom>
      </dgm:spPr>
    </dgm:pt>
    <dgm:pt modelId="{F0CDD765-D3BE-43BD-9B4F-67B17C436B43}" type="pres">
      <dgm:prSet presAssocID="{9B9D410A-7A9A-416A-9F12-E2403D566ED3}" presName="rootConnector" presStyleLbl="node4" presStyleIdx="5" presStyleCnt="16"/>
      <dgm:spPr/>
    </dgm:pt>
    <dgm:pt modelId="{BD4BCC78-3005-4FA5-80D2-FFE95BFA530A}" type="pres">
      <dgm:prSet presAssocID="{9B9D410A-7A9A-416A-9F12-E2403D566ED3}" presName="hierChild4" presStyleCnt="0"/>
      <dgm:spPr/>
    </dgm:pt>
    <dgm:pt modelId="{2F658F6E-EB87-44C0-9312-C383D0701D4F}" type="pres">
      <dgm:prSet presAssocID="{9B9D410A-7A9A-416A-9F12-E2403D566ED3}" presName="hierChild5" presStyleCnt="0"/>
      <dgm:spPr/>
    </dgm:pt>
    <dgm:pt modelId="{9CECDE0B-B043-442C-95A5-FDA106554B06}" type="pres">
      <dgm:prSet presAssocID="{85CE2FC3-5B20-4E74-93F5-F7CB8E41F7E7}" presName="hierChild5" presStyleCnt="0"/>
      <dgm:spPr/>
    </dgm:pt>
    <dgm:pt modelId="{5A2E7D56-BDDD-4A33-933B-06B5DED94C18}" type="pres">
      <dgm:prSet presAssocID="{F0AF1BF0-4BC5-4BAD-B233-02418578B993}" presName="Name37" presStyleLbl="parChTrans1D4" presStyleIdx="6" presStyleCnt="16"/>
      <dgm:spPr/>
    </dgm:pt>
    <dgm:pt modelId="{1E1E37D8-3217-46CF-AAFF-DC775DB2451F}" type="pres">
      <dgm:prSet presAssocID="{50634887-9D04-441A-8E79-0541A92F607A}" presName="hierRoot2" presStyleCnt="0">
        <dgm:presLayoutVars>
          <dgm:hierBranch val="init"/>
        </dgm:presLayoutVars>
      </dgm:prSet>
      <dgm:spPr/>
    </dgm:pt>
    <dgm:pt modelId="{CCD7DFA9-9FE9-46A5-9A21-083CF37A5536}" type="pres">
      <dgm:prSet presAssocID="{50634887-9D04-441A-8E79-0541A92F607A}" presName="rootComposite" presStyleCnt="0"/>
      <dgm:spPr/>
    </dgm:pt>
    <dgm:pt modelId="{583B7862-79BE-4125-99C5-F2363A43DB3F}" type="pres">
      <dgm:prSet presAssocID="{50634887-9D04-441A-8E79-0541A92F607A}" presName="rootText" presStyleLbl="node4" presStyleIdx="6" presStyleCnt="16">
        <dgm:presLayoutVars>
          <dgm:chPref val="3"/>
        </dgm:presLayoutVars>
      </dgm:prSet>
      <dgm:spPr/>
    </dgm:pt>
    <dgm:pt modelId="{14BE5F11-99D2-446B-9F4A-CE0AA1825208}" type="pres">
      <dgm:prSet presAssocID="{50634887-9D04-441A-8E79-0541A92F607A}" presName="rootConnector" presStyleLbl="node4" presStyleIdx="6" presStyleCnt="16"/>
      <dgm:spPr/>
    </dgm:pt>
    <dgm:pt modelId="{083AB7BA-A87C-47A6-916E-01E509230359}" type="pres">
      <dgm:prSet presAssocID="{50634887-9D04-441A-8E79-0541A92F607A}" presName="hierChild4" presStyleCnt="0"/>
      <dgm:spPr/>
    </dgm:pt>
    <dgm:pt modelId="{E5D30BF9-F0D3-4820-8F21-C4FF8E0D05CA}" type="pres">
      <dgm:prSet presAssocID="{7FAB4F85-B343-4329-864D-64220DABE89F}" presName="Name37" presStyleLbl="parChTrans1D4" presStyleIdx="7" presStyleCnt="16"/>
      <dgm:spPr/>
    </dgm:pt>
    <dgm:pt modelId="{40C595B9-95BA-4626-BB45-E8BD74207DBA}" type="pres">
      <dgm:prSet presAssocID="{CE77F216-7BFD-42E5-A225-35A95FE271BF}" presName="hierRoot2" presStyleCnt="0">
        <dgm:presLayoutVars>
          <dgm:hierBranch val="init"/>
        </dgm:presLayoutVars>
      </dgm:prSet>
      <dgm:spPr/>
    </dgm:pt>
    <dgm:pt modelId="{181C8139-4541-4272-8D4D-51DB5999C2C1}" type="pres">
      <dgm:prSet presAssocID="{CE77F216-7BFD-42E5-A225-35A95FE271BF}" presName="rootComposite" presStyleCnt="0"/>
      <dgm:spPr/>
    </dgm:pt>
    <dgm:pt modelId="{2CB542B1-2493-4BD2-9146-281EC2143D6E}" type="pres">
      <dgm:prSet presAssocID="{CE77F216-7BFD-42E5-A225-35A95FE271BF}" presName="rootText" presStyleLbl="node4" presStyleIdx="7" presStyleCnt="16">
        <dgm:presLayoutVars>
          <dgm:chPref val="3"/>
        </dgm:presLayoutVars>
      </dgm:prSet>
      <dgm:spPr>
        <a:prstGeom prst="flowChartTerminator">
          <a:avLst/>
        </a:prstGeom>
      </dgm:spPr>
    </dgm:pt>
    <dgm:pt modelId="{E545E8C2-2055-4FD9-852B-90A54BDAA74B}" type="pres">
      <dgm:prSet presAssocID="{CE77F216-7BFD-42E5-A225-35A95FE271BF}" presName="rootConnector" presStyleLbl="node4" presStyleIdx="7" presStyleCnt="16"/>
      <dgm:spPr/>
    </dgm:pt>
    <dgm:pt modelId="{AED00718-6562-4214-A48C-1A74F8CB56AF}" type="pres">
      <dgm:prSet presAssocID="{CE77F216-7BFD-42E5-A225-35A95FE271BF}" presName="hierChild4" presStyleCnt="0"/>
      <dgm:spPr/>
    </dgm:pt>
    <dgm:pt modelId="{5A1721B0-8D46-42E3-A917-AFE36EF0197E}" type="pres">
      <dgm:prSet presAssocID="{CE77F216-7BFD-42E5-A225-35A95FE271BF}" presName="hierChild5" presStyleCnt="0"/>
      <dgm:spPr/>
    </dgm:pt>
    <dgm:pt modelId="{034B1C7D-2B34-4D7D-959F-E6E5642CEB54}" type="pres">
      <dgm:prSet presAssocID="{50634887-9D04-441A-8E79-0541A92F607A}" presName="hierChild5" presStyleCnt="0"/>
      <dgm:spPr/>
    </dgm:pt>
    <dgm:pt modelId="{8311FD12-C8A6-464A-A449-B2694E270950}" type="pres">
      <dgm:prSet presAssocID="{662AA260-FF02-4DAA-AA13-5EB1D1CD32F4}" presName="hierChild5" presStyleCnt="0"/>
      <dgm:spPr/>
    </dgm:pt>
    <dgm:pt modelId="{C2412F99-65B0-43A2-9618-6B731F19D20D}" type="pres">
      <dgm:prSet presAssocID="{302B97D2-1014-49D0-9622-B223F81CDC43}" presName="hierChild5" presStyleCnt="0"/>
      <dgm:spPr/>
    </dgm:pt>
    <dgm:pt modelId="{342BCC9F-2AFC-47C3-9ADF-052E95247560}" type="pres">
      <dgm:prSet presAssocID="{355D9102-6D06-4334-9432-0FFCE7877B70}" presName="Name37" presStyleLbl="parChTrans1D2" presStyleIdx="1" presStyleCnt="2"/>
      <dgm:spPr/>
    </dgm:pt>
    <dgm:pt modelId="{62F01133-F4B2-4ABB-A108-95137D948ABC}" type="pres">
      <dgm:prSet presAssocID="{FB71929B-753E-4653-8F45-3EEE374AE6CC}" presName="hierRoot2" presStyleCnt="0">
        <dgm:presLayoutVars>
          <dgm:hierBranch val="init"/>
        </dgm:presLayoutVars>
      </dgm:prSet>
      <dgm:spPr/>
    </dgm:pt>
    <dgm:pt modelId="{665C7595-3479-4482-ACCD-80A6C4B4ACDB}" type="pres">
      <dgm:prSet presAssocID="{FB71929B-753E-4653-8F45-3EEE374AE6CC}" presName="rootComposite" presStyleCnt="0"/>
      <dgm:spPr/>
    </dgm:pt>
    <dgm:pt modelId="{88B642D5-4B60-480A-913A-F31003B0C41E}" type="pres">
      <dgm:prSet presAssocID="{FB71929B-753E-4653-8F45-3EEE374AE6CC}" presName="rootText" presStyleLbl="node2" presStyleIdx="1" presStyleCnt="2">
        <dgm:presLayoutVars>
          <dgm:chPref val="3"/>
        </dgm:presLayoutVars>
      </dgm:prSet>
      <dgm:spPr/>
    </dgm:pt>
    <dgm:pt modelId="{568A2A53-2229-43A5-9028-7BA81257E954}" type="pres">
      <dgm:prSet presAssocID="{FB71929B-753E-4653-8F45-3EEE374AE6CC}" presName="rootConnector" presStyleLbl="node2" presStyleIdx="1" presStyleCnt="2"/>
      <dgm:spPr/>
    </dgm:pt>
    <dgm:pt modelId="{7835EACB-64DD-4155-BFFC-9238AF0A67C5}" type="pres">
      <dgm:prSet presAssocID="{FB71929B-753E-4653-8F45-3EEE374AE6CC}" presName="hierChild4" presStyleCnt="0"/>
      <dgm:spPr/>
    </dgm:pt>
    <dgm:pt modelId="{5935233E-75BB-406B-8BCA-AEC3AA43928B}" type="pres">
      <dgm:prSet presAssocID="{F18B3725-6BAB-4F52-8559-7B22172DBFC8}" presName="Name37" presStyleLbl="parChTrans1D3" presStyleIdx="2" presStyleCnt="4"/>
      <dgm:spPr/>
    </dgm:pt>
    <dgm:pt modelId="{759A650B-6F34-42BA-809D-79418D336B34}" type="pres">
      <dgm:prSet presAssocID="{09C3324E-9336-456E-85C7-91CB2EA69F76}" presName="hierRoot2" presStyleCnt="0">
        <dgm:presLayoutVars>
          <dgm:hierBranch val="init"/>
        </dgm:presLayoutVars>
      </dgm:prSet>
      <dgm:spPr/>
    </dgm:pt>
    <dgm:pt modelId="{8069DB45-4CF3-4F1B-B62D-8B3830969AB3}" type="pres">
      <dgm:prSet presAssocID="{09C3324E-9336-456E-85C7-91CB2EA69F76}" presName="rootComposite" presStyleCnt="0"/>
      <dgm:spPr/>
    </dgm:pt>
    <dgm:pt modelId="{60021657-9451-477A-9A60-43EFCD73E3C6}" type="pres">
      <dgm:prSet presAssocID="{09C3324E-9336-456E-85C7-91CB2EA69F76}" presName="rootText" presStyleLbl="node3" presStyleIdx="2" presStyleCnt="4">
        <dgm:presLayoutVars>
          <dgm:chPref val="3"/>
        </dgm:presLayoutVars>
      </dgm:prSet>
      <dgm:spPr/>
    </dgm:pt>
    <dgm:pt modelId="{63488AE3-3D14-4E40-A3B0-80A80F6F90A2}" type="pres">
      <dgm:prSet presAssocID="{09C3324E-9336-456E-85C7-91CB2EA69F76}" presName="rootConnector" presStyleLbl="node3" presStyleIdx="2" presStyleCnt="4"/>
      <dgm:spPr/>
    </dgm:pt>
    <dgm:pt modelId="{827454E5-AD65-4D7F-ADBC-23A2E0E859F0}" type="pres">
      <dgm:prSet presAssocID="{09C3324E-9336-456E-85C7-91CB2EA69F76}" presName="hierChild4" presStyleCnt="0"/>
      <dgm:spPr/>
    </dgm:pt>
    <dgm:pt modelId="{F21765F7-4F2C-4A10-B4C0-233F0EAB60CD}" type="pres">
      <dgm:prSet presAssocID="{C33DDF5E-7E4D-4B95-9051-7E281DF817C1}" presName="Name37" presStyleLbl="parChTrans1D4" presStyleIdx="8" presStyleCnt="16"/>
      <dgm:spPr/>
    </dgm:pt>
    <dgm:pt modelId="{93F01A49-9A49-4FFF-A71E-EA00DEB11BEB}" type="pres">
      <dgm:prSet presAssocID="{3A8EEFEE-64FF-4FD1-B643-DA629220C7A0}" presName="hierRoot2" presStyleCnt="0">
        <dgm:presLayoutVars>
          <dgm:hierBranch val="init"/>
        </dgm:presLayoutVars>
      </dgm:prSet>
      <dgm:spPr/>
    </dgm:pt>
    <dgm:pt modelId="{6E6C4223-0CC1-4773-8DF5-18BEA32A8D2F}" type="pres">
      <dgm:prSet presAssocID="{3A8EEFEE-64FF-4FD1-B643-DA629220C7A0}" presName="rootComposite" presStyleCnt="0"/>
      <dgm:spPr/>
    </dgm:pt>
    <dgm:pt modelId="{06A1E82A-0EF6-40B9-B19C-14C8072B7804}" type="pres">
      <dgm:prSet presAssocID="{3A8EEFEE-64FF-4FD1-B643-DA629220C7A0}" presName="rootText" presStyleLbl="node4" presStyleIdx="8" presStyleCnt="16">
        <dgm:presLayoutVars>
          <dgm:chPref val="3"/>
        </dgm:presLayoutVars>
      </dgm:prSet>
      <dgm:spPr/>
    </dgm:pt>
    <dgm:pt modelId="{46DB7D2D-97DD-4568-89AF-DB00AB171D36}" type="pres">
      <dgm:prSet presAssocID="{3A8EEFEE-64FF-4FD1-B643-DA629220C7A0}" presName="rootConnector" presStyleLbl="node4" presStyleIdx="8" presStyleCnt="16"/>
      <dgm:spPr/>
    </dgm:pt>
    <dgm:pt modelId="{D2511EA3-6076-4AD3-BACA-A3CF3B767DD8}" type="pres">
      <dgm:prSet presAssocID="{3A8EEFEE-64FF-4FD1-B643-DA629220C7A0}" presName="hierChild4" presStyleCnt="0"/>
      <dgm:spPr/>
    </dgm:pt>
    <dgm:pt modelId="{6F5967F5-1B08-4DE4-865F-9CE518F90A36}" type="pres">
      <dgm:prSet presAssocID="{8CAF8E7A-5F98-4846-9938-E1F40208B502}" presName="Name37" presStyleLbl="parChTrans1D4" presStyleIdx="9" presStyleCnt="16"/>
      <dgm:spPr/>
    </dgm:pt>
    <dgm:pt modelId="{8BD4EF4C-902C-4010-9B02-D0A3D3C8E016}" type="pres">
      <dgm:prSet presAssocID="{BA4EA23A-83B3-43FB-9DAA-CBDC8A986286}" presName="hierRoot2" presStyleCnt="0">
        <dgm:presLayoutVars>
          <dgm:hierBranch val="init"/>
        </dgm:presLayoutVars>
      </dgm:prSet>
      <dgm:spPr/>
    </dgm:pt>
    <dgm:pt modelId="{B60636D0-63CB-49C2-AA0E-6F83FEDAA9EC}" type="pres">
      <dgm:prSet presAssocID="{BA4EA23A-83B3-43FB-9DAA-CBDC8A986286}" presName="rootComposite" presStyleCnt="0"/>
      <dgm:spPr/>
    </dgm:pt>
    <dgm:pt modelId="{A4D5853C-434F-4551-A55F-99B116220922}" type="pres">
      <dgm:prSet presAssocID="{BA4EA23A-83B3-43FB-9DAA-CBDC8A986286}" presName="rootText" presStyleLbl="node4" presStyleIdx="9" presStyleCnt="16">
        <dgm:presLayoutVars>
          <dgm:chPref val="3"/>
        </dgm:presLayoutVars>
      </dgm:prSet>
      <dgm:spPr>
        <a:prstGeom prst="flowChartTerminator">
          <a:avLst/>
        </a:prstGeom>
      </dgm:spPr>
    </dgm:pt>
    <dgm:pt modelId="{C189ABE9-FBF1-4113-9F1B-5716F61F487C}" type="pres">
      <dgm:prSet presAssocID="{BA4EA23A-83B3-43FB-9DAA-CBDC8A986286}" presName="rootConnector" presStyleLbl="node4" presStyleIdx="9" presStyleCnt="16"/>
      <dgm:spPr/>
    </dgm:pt>
    <dgm:pt modelId="{BFA367D3-389E-4439-A5B7-02B7700B91F2}" type="pres">
      <dgm:prSet presAssocID="{BA4EA23A-83B3-43FB-9DAA-CBDC8A986286}" presName="hierChild4" presStyleCnt="0"/>
      <dgm:spPr/>
    </dgm:pt>
    <dgm:pt modelId="{75CFA8EC-96DC-4778-A6ED-8D80092F5DAD}" type="pres">
      <dgm:prSet presAssocID="{BA4EA23A-83B3-43FB-9DAA-CBDC8A986286}" presName="hierChild5" presStyleCnt="0"/>
      <dgm:spPr/>
    </dgm:pt>
    <dgm:pt modelId="{FB938FF8-8D22-4CD8-9DA4-154A21F88AEA}" type="pres">
      <dgm:prSet presAssocID="{3A8EEFEE-64FF-4FD1-B643-DA629220C7A0}" presName="hierChild5" presStyleCnt="0"/>
      <dgm:spPr/>
    </dgm:pt>
    <dgm:pt modelId="{F832E030-5B2A-4C11-A352-F3A869D56DEE}" type="pres">
      <dgm:prSet presAssocID="{E23501F6-9B0A-450B-B53C-3D08CC274210}" presName="Name37" presStyleLbl="parChTrans1D4" presStyleIdx="10" presStyleCnt="16"/>
      <dgm:spPr/>
    </dgm:pt>
    <dgm:pt modelId="{E55E204B-8011-4031-9505-9BDCFCB61E8E}" type="pres">
      <dgm:prSet presAssocID="{21AAF89C-D39D-4729-A286-F4F292DE67E6}" presName="hierRoot2" presStyleCnt="0">
        <dgm:presLayoutVars>
          <dgm:hierBranch val="init"/>
        </dgm:presLayoutVars>
      </dgm:prSet>
      <dgm:spPr/>
    </dgm:pt>
    <dgm:pt modelId="{BD8B7907-79ED-4D86-A46B-60DFFDF7AE1B}" type="pres">
      <dgm:prSet presAssocID="{21AAF89C-D39D-4729-A286-F4F292DE67E6}" presName="rootComposite" presStyleCnt="0"/>
      <dgm:spPr/>
    </dgm:pt>
    <dgm:pt modelId="{E2D8060F-16D8-4B83-BABC-10165EBF1CAD}" type="pres">
      <dgm:prSet presAssocID="{21AAF89C-D39D-4729-A286-F4F292DE67E6}" presName="rootText" presStyleLbl="node4" presStyleIdx="10" presStyleCnt="16">
        <dgm:presLayoutVars>
          <dgm:chPref val="3"/>
        </dgm:presLayoutVars>
      </dgm:prSet>
      <dgm:spPr/>
    </dgm:pt>
    <dgm:pt modelId="{E25C8F47-2FEB-4C03-814A-00BD25E49395}" type="pres">
      <dgm:prSet presAssocID="{21AAF89C-D39D-4729-A286-F4F292DE67E6}" presName="rootConnector" presStyleLbl="node4" presStyleIdx="10" presStyleCnt="16"/>
      <dgm:spPr/>
    </dgm:pt>
    <dgm:pt modelId="{93FE2152-D6F8-4FB4-8F67-103B4FE2C679}" type="pres">
      <dgm:prSet presAssocID="{21AAF89C-D39D-4729-A286-F4F292DE67E6}" presName="hierChild4" presStyleCnt="0"/>
      <dgm:spPr/>
    </dgm:pt>
    <dgm:pt modelId="{955109A5-3ED3-4CED-9367-4FFE26D0E5F8}" type="pres">
      <dgm:prSet presAssocID="{AAD65EC1-BD97-4F01-AD00-DAC409F536F6}" presName="Name37" presStyleLbl="parChTrans1D4" presStyleIdx="11" presStyleCnt="16"/>
      <dgm:spPr/>
    </dgm:pt>
    <dgm:pt modelId="{09DEABAE-E82B-4A46-95D7-7EE71BB9B7E1}" type="pres">
      <dgm:prSet presAssocID="{56CA2637-857C-4119-909B-76EA4272DD32}" presName="hierRoot2" presStyleCnt="0">
        <dgm:presLayoutVars>
          <dgm:hierBranch val="init"/>
        </dgm:presLayoutVars>
      </dgm:prSet>
      <dgm:spPr/>
    </dgm:pt>
    <dgm:pt modelId="{429EC5F6-371D-4C04-A1C2-EFBC882F80C1}" type="pres">
      <dgm:prSet presAssocID="{56CA2637-857C-4119-909B-76EA4272DD32}" presName="rootComposite" presStyleCnt="0"/>
      <dgm:spPr/>
    </dgm:pt>
    <dgm:pt modelId="{542C40A6-7170-4C11-A121-34C6ADC5E028}" type="pres">
      <dgm:prSet presAssocID="{56CA2637-857C-4119-909B-76EA4272DD32}" presName="rootText" presStyleLbl="node4" presStyleIdx="11" presStyleCnt="16">
        <dgm:presLayoutVars>
          <dgm:chPref val="3"/>
        </dgm:presLayoutVars>
      </dgm:prSet>
      <dgm:spPr>
        <a:prstGeom prst="flowChartTerminator">
          <a:avLst/>
        </a:prstGeom>
      </dgm:spPr>
    </dgm:pt>
    <dgm:pt modelId="{A3155A5E-C74C-45B8-BBAE-ABF4C6A45D9F}" type="pres">
      <dgm:prSet presAssocID="{56CA2637-857C-4119-909B-76EA4272DD32}" presName="rootConnector" presStyleLbl="node4" presStyleIdx="11" presStyleCnt="16"/>
      <dgm:spPr/>
    </dgm:pt>
    <dgm:pt modelId="{32144A07-039F-4304-9FE6-5C312FFE3CCF}" type="pres">
      <dgm:prSet presAssocID="{56CA2637-857C-4119-909B-76EA4272DD32}" presName="hierChild4" presStyleCnt="0"/>
      <dgm:spPr/>
    </dgm:pt>
    <dgm:pt modelId="{B86AF818-A66B-472B-ADD2-83163861B1B9}" type="pres">
      <dgm:prSet presAssocID="{56CA2637-857C-4119-909B-76EA4272DD32}" presName="hierChild5" presStyleCnt="0"/>
      <dgm:spPr/>
    </dgm:pt>
    <dgm:pt modelId="{DB8FE7CF-C350-4E93-8934-AA7E35DE86A1}" type="pres">
      <dgm:prSet presAssocID="{21AAF89C-D39D-4729-A286-F4F292DE67E6}" presName="hierChild5" presStyleCnt="0"/>
      <dgm:spPr/>
    </dgm:pt>
    <dgm:pt modelId="{415F746F-47D0-4A5A-8621-78A485CABDA4}" type="pres">
      <dgm:prSet presAssocID="{09C3324E-9336-456E-85C7-91CB2EA69F76}" presName="hierChild5" presStyleCnt="0"/>
      <dgm:spPr/>
    </dgm:pt>
    <dgm:pt modelId="{CEE6236A-216E-4F3A-A565-866E8298A4FB}" type="pres">
      <dgm:prSet presAssocID="{72101D0B-1019-47B1-AA9E-0E38A8371E9F}" presName="Name37" presStyleLbl="parChTrans1D3" presStyleIdx="3" presStyleCnt="4"/>
      <dgm:spPr/>
    </dgm:pt>
    <dgm:pt modelId="{C8AA3D6D-4FF2-4351-B1B7-0D7892D7072D}" type="pres">
      <dgm:prSet presAssocID="{2F42A220-4910-4A31-8F84-5B28FDD5B4ED}" presName="hierRoot2" presStyleCnt="0">
        <dgm:presLayoutVars>
          <dgm:hierBranch val="init"/>
        </dgm:presLayoutVars>
      </dgm:prSet>
      <dgm:spPr/>
    </dgm:pt>
    <dgm:pt modelId="{C019948B-8D4B-413B-86D7-37A35179686E}" type="pres">
      <dgm:prSet presAssocID="{2F42A220-4910-4A31-8F84-5B28FDD5B4ED}" presName="rootComposite" presStyleCnt="0"/>
      <dgm:spPr/>
    </dgm:pt>
    <dgm:pt modelId="{13374AA0-3E7A-4471-8F00-B46EE0328304}" type="pres">
      <dgm:prSet presAssocID="{2F42A220-4910-4A31-8F84-5B28FDD5B4ED}" presName="rootText" presStyleLbl="node3" presStyleIdx="3" presStyleCnt="4">
        <dgm:presLayoutVars>
          <dgm:chPref val="3"/>
        </dgm:presLayoutVars>
      </dgm:prSet>
      <dgm:spPr/>
    </dgm:pt>
    <dgm:pt modelId="{E400B6D4-5308-4F14-B09D-5804E798C260}" type="pres">
      <dgm:prSet presAssocID="{2F42A220-4910-4A31-8F84-5B28FDD5B4ED}" presName="rootConnector" presStyleLbl="node3" presStyleIdx="3" presStyleCnt="4"/>
      <dgm:spPr/>
    </dgm:pt>
    <dgm:pt modelId="{A408DF94-2789-4F30-9395-1E7F394DC231}" type="pres">
      <dgm:prSet presAssocID="{2F42A220-4910-4A31-8F84-5B28FDD5B4ED}" presName="hierChild4" presStyleCnt="0"/>
      <dgm:spPr/>
    </dgm:pt>
    <dgm:pt modelId="{1A42E6E6-8554-477D-AF0A-D1A26B2E5609}" type="pres">
      <dgm:prSet presAssocID="{E8EAA6C4-E9AF-4A28-B46D-ADB8843DE078}" presName="Name37" presStyleLbl="parChTrans1D4" presStyleIdx="12" presStyleCnt="16"/>
      <dgm:spPr/>
    </dgm:pt>
    <dgm:pt modelId="{9E47FFBA-F47C-4129-984C-7DD178B37ABF}" type="pres">
      <dgm:prSet presAssocID="{F9497423-7787-43BF-A1BE-F44991785509}" presName="hierRoot2" presStyleCnt="0">
        <dgm:presLayoutVars>
          <dgm:hierBranch val="init"/>
        </dgm:presLayoutVars>
      </dgm:prSet>
      <dgm:spPr/>
    </dgm:pt>
    <dgm:pt modelId="{92FF09E8-EAA3-439F-9DA0-E17E9949E96B}" type="pres">
      <dgm:prSet presAssocID="{F9497423-7787-43BF-A1BE-F44991785509}" presName="rootComposite" presStyleCnt="0"/>
      <dgm:spPr/>
    </dgm:pt>
    <dgm:pt modelId="{178A75AC-4D49-4EDE-A788-C058C3129C4F}" type="pres">
      <dgm:prSet presAssocID="{F9497423-7787-43BF-A1BE-F44991785509}" presName="rootText" presStyleLbl="node4" presStyleIdx="12" presStyleCnt="16">
        <dgm:presLayoutVars>
          <dgm:chPref val="3"/>
        </dgm:presLayoutVars>
      </dgm:prSet>
      <dgm:spPr/>
    </dgm:pt>
    <dgm:pt modelId="{4CF7CFAF-12B6-4066-9EEA-8864659C568B}" type="pres">
      <dgm:prSet presAssocID="{F9497423-7787-43BF-A1BE-F44991785509}" presName="rootConnector" presStyleLbl="node4" presStyleIdx="12" presStyleCnt="16"/>
      <dgm:spPr/>
    </dgm:pt>
    <dgm:pt modelId="{8257660E-424D-45A0-800F-4CACBE0FED88}" type="pres">
      <dgm:prSet presAssocID="{F9497423-7787-43BF-A1BE-F44991785509}" presName="hierChild4" presStyleCnt="0"/>
      <dgm:spPr/>
    </dgm:pt>
    <dgm:pt modelId="{B80EC270-FD07-4169-BDE0-F07E8DB30351}" type="pres">
      <dgm:prSet presAssocID="{8A04D1E6-62FF-427D-86AA-376D0CF6B3B4}" presName="Name37" presStyleLbl="parChTrans1D4" presStyleIdx="13" presStyleCnt="16"/>
      <dgm:spPr/>
    </dgm:pt>
    <dgm:pt modelId="{14BBA42D-004C-4FAB-888B-2C92FAF9CEA7}" type="pres">
      <dgm:prSet presAssocID="{B2960507-5DFE-4AE5-8926-0C45FA5E9053}" presName="hierRoot2" presStyleCnt="0">
        <dgm:presLayoutVars>
          <dgm:hierBranch val="init"/>
        </dgm:presLayoutVars>
      </dgm:prSet>
      <dgm:spPr/>
    </dgm:pt>
    <dgm:pt modelId="{06538994-53E7-400F-912F-65660D2343F9}" type="pres">
      <dgm:prSet presAssocID="{B2960507-5DFE-4AE5-8926-0C45FA5E9053}" presName="rootComposite" presStyleCnt="0"/>
      <dgm:spPr/>
    </dgm:pt>
    <dgm:pt modelId="{3CB53250-8DEB-4BF9-B639-BC8C03CC2443}" type="pres">
      <dgm:prSet presAssocID="{B2960507-5DFE-4AE5-8926-0C45FA5E9053}" presName="rootText" presStyleLbl="node4" presStyleIdx="13" presStyleCnt="16">
        <dgm:presLayoutVars>
          <dgm:chPref val="3"/>
        </dgm:presLayoutVars>
      </dgm:prSet>
      <dgm:spPr>
        <a:prstGeom prst="flowChartTerminator">
          <a:avLst/>
        </a:prstGeom>
      </dgm:spPr>
    </dgm:pt>
    <dgm:pt modelId="{41FA9EBC-28E0-4845-9AB8-CF64EA3878BC}" type="pres">
      <dgm:prSet presAssocID="{B2960507-5DFE-4AE5-8926-0C45FA5E9053}" presName="rootConnector" presStyleLbl="node4" presStyleIdx="13" presStyleCnt="16"/>
      <dgm:spPr/>
    </dgm:pt>
    <dgm:pt modelId="{C42CB009-9F7F-44CA-9998-AACEC9A6AF01}" type="pres">
      <dgm:prSet presAssocID="{B2960507-5DFE-4AE5-8926-0C45FA5E9053}" presName="hierChild4" presStyleCnt="0"/>
      <dgm:spPr/>
    </dgm:pt>
    <dgm:pt modelId="{8BC01C04-7EF6-45A4-AF46-A45B7CDC60FC}" type="pres">
      <dgm:prSet presAssocID="{B2960507-5DFE-4AE5-8926-0C45FA5E9053}" presName="hierChild5" presStyleCnt="0"/>
      <dgm:spPr/>
    </dgm:pt>
    <dgm:pt modelId="{F2312DE9-75D6-4255-9299-6DF5E38CAD7C}" type="pres">
      <dgm:prSet presAssocID="{F9497423-7787-43BF-A1BE-F44991785509}" presName="hierChild5" presStyleCnt="0"/>
      <dgm:spPr/>
    </dgm:pt>
    <dgm:pt modelId="{E524F8D6-6A31-4120-B5AE-98E2A84B5A8C}" type="pres">
      <dgm:prSet presAssocID="{8728E795-DFFE-4CA3-B106-D44DCCCE86D6}" presName="Name37" presStyleLbl="parChTrans1D4" presStyleIdx="14" presStyleCnt="16"/>
      <dgm:spPr/>
    </dgm:pt>
    <dgm:pt modelId="{257CC30D-65C1-426A-81A8-C4648DE8448A}" type="pres">
      <dgm:prSet presAssocID="{9069B342-234C-40F0-AE36-628784B96AD8}" presName="hierRoot2" presStyleCnt="0">
        <dgm:presLayoutVars>
          <dgm:hierBranch val="init"/>
        </dgm:presLayoutVars>
      </dgm:prSet>
      <dgm:spPr/>
    </dgm:pt>
    <dgm:pt modelId="{6F5EAFED-443D-44CB-945B-0153A2BD056C}" type="pres">
      <dgm:prSet presAssocID="{9069B342-234C-40F0-AE36-628784B96AD8}" presName="rootComposite" presStyleCnt="0"/>
      <dgm:spPr/>
    </dgm:pt>
    <dgm:pt modelId="{81343267-98D8-4242-A80C-4CEB5E3E2698}" type="pres">
      <dgm:prSet presAssocID="{9069B342-234C-40F0-AE36-628784B96AD8}" presName="rootText" presStyleLbl="node4" presStyleIdx="14" presStyleCnt="16">
        <dgm:presLayoutVars>
          <dgm:chPref val="3"/>
        </dgm:presLayoutVars>
      </dgm:prSet>
      <dgm:spPr/>
    </dgm:pt>
    <dgm:pt modelId="{C6B43F54-4DE6-48F5-9642-DDF69CEC676F}" type="pres">
      <dgm:prSet presAssocID="{9069B342-234C-40F0-AE36-628784B96AD8}" presName="rootConnector" presStyleLbl="node4" presStyleIdx="14" presStyleCnt="16"/>
      <dgm:spPr/>
    </dgm:pt>
    <dgm:pt modelId="{9EB342C3-CB38-4EA7-951B-9227CAD9E142}" type="pres">
      <dgm:prSet presAssocID="{9069B342-234C-40F0-AE36-628784B96AD8}" presName="hierChild4" presStyleCnt="0"/>
      <dgm:spPr/>
    </dgm:pt>
    <dgm:pt modelId="{A93C2BC6-E7B3-42AB-89A7-F88593B551B4}" type="pres">
      <dgm:prSet presAssocID="{2975A251-6964-42E7-8375-87B8635C2199}" presName="Name37" presStyleLbl="parChTrans1D4" presStyleIdx="15" presStyleCnt="16"/>
      <dgm:spPr/>
    </dgm:pt>
    <dgm:pt modelId="{20B62598-6ED1-4983-AAB4-7694BE74AA37}" type="pres">
      <dgm:prSet presAssocID="{17B2640D-4177-40D0-9CC6-F484AD058A4A}" presName="hierRoot2" presStyleCnt="0">
        <dgm:presLayoutVars>
          <dgm:hierBranch val="init"/>
        </dgm:presLayoutVars>
      </dgm:prSet>
      <dgm:spPr/>
    </dgm:pt>
    <dgm:pt modelId="{B7C2C534-B493-49CC-980D-BC4E9FB92AF5}" type="pres">
      <dgm:prSet presAssocID="{17B2640D-4177-40D0-9CC6-F484AD058A4A}" presName="rootComposite" presStyleCnt="0"/>
      <dgm:spPr/>
    </dgm:pt>
    <dgm:pt modelId="{8B3CF149-CDD0-4E6B-90D6-B63132A051FF}" type="pres">
      <dgm:prSet presAssocID="{17B2640D-4177-40D0-9CC6-F484AD058A4A}" presName="rootText" presStyleLbl="node4" presStyleIdx="15" presStyleCnt="16">
        <dgm:presLayoutVars>
          <dgm:chPref val="3"/>
        </dgm:presLayoutVars>
      </dgm:prSet>
      <dgm:spPr>
        <a:prstGeom prst="flowChartTerminator">
          <a:avLst/>
        </a:prstGeom>
      </dgm:spPr>
    </dgm:pt>
    <dgm:pt modelId="{860C4C44-50EC-4475-AE72-39B576B7AF18}" type="pres">
      <dgm:prSet presAssocID="{17B2640D-4177-40D0-9CC6-F484AD058A4A}" presName="rootConnector" presStyleLbl="node4" presStyleIdx="15" presStyleCnt="16"/>
      <dgm:spPr/>
    </dgm:pt>
    <dgm:pt modelId="{428E4385-9DC3-4FF0-AC16-198F3EDD1FBA}" type="pres">
      <dgm:prSet presAssocID="{17B2640D-4177-40D0-9CC6-F484AD058A4A}" presName="hierChild4" presStyleCnt="0"/>
      <dgm:spPr/>
    </dgm:pt>
    <dgm:pt modelId="{75DACD3D-2F7C-465F-A38B-F318A24693FB}" type="pres">
      <dgm:prSet presAssocID="{17B2640D-4177-40D0-9CC6-F484AD058A4A}" presName="hierChild5" presStyleCnt="0"/>
      <dgm:spPr/>
    </dgm:pt>
    <dgm:pt modelId="{03EA9AEA-26F9-4A2D-8499-DC35D1BD2A24}" type="pres">
      <dgm:prSet presAssocID="{9069B342-234C-40F0-AE36-628784B96AD8}" presName="hierChild5" presStyleCnt="0"/>
      <dgm:spPr/>
    </dgm:pt>
    <dgm:pt modelId="{4D0FDBD3-ADC1-417C-9DB2-8EEE29C08CF4}" type="pres">
      <dgm:prSet presAssocID="{2F42A220-4910-4A31-8F84-5B28FDD5B4ED}" presName="hierChild5" presStyleCnt="0"/>
      <dgm:spPr/>
    </dgm:pt>
    <dgm:pt modelId="{D76A585A-DC13-4FB0-BD36-5B27777CF173}" type="pres">
      <dgm:prSet presAssocID="{FB71929B-753E-4653-8F45-3EEE374AE6CC}" presName="hierChild5" presStyleCnt="0"/>
      <dgm:spPr/>
    </dgm:pt>
    <dgm:pt modelId="{968A8E27-DBD2-4E70-8801-08C589FEB7A2}" type="pres">
      <dgm:prSet presAssocID="{B175281C-178F-406D-AE70-093369BD641A}" presName="hierChild3" presStyleCnt="0"/>
      <dgm:spPr/>
    </dgm:pt>
  </dgm:ptLst>
  <dgm:cxnLst>
    <dgm:cxn modelId="{A9185B00-91DA-46B9-BE7E-F599020CC1B6}" type="presOf" srcId="{9069B342-234C-40F0-AE36-628784B96AD8}" destId="{81343267-98D8-4242-A80C-4CEB5E3E2698}" srcOrd="0" destOrd="0" presId="urn:microsoft.com/office/officeart/2005/8/layout/orgChart1"/>
    <dgm:cxn modelId="{6B39DE02-0BD1-4DFB-B6E9-59CC36318183}" type="presOf" srcId="{3A8EEFEE-64FF-4FD1-B643-DA629220C7A0}" destId="{46DB7D2D-97DD-4568-89AF-DB00AB171D36}" srcOrd="1"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59C99806-FB3A-4618-84E0-D25136058540}" type="presOf" srcId="{AAD65EC1-BD97-4F01-AD00-DAC409F536F6}" destId="{955109A5-3ED3-4CED-9367-4FFE26D0E5F8}" srcOrd="0" destOrd="0" presId="urn:microsoft.com/office/officeart/2005/8/layout/orgChart1"/>
    <dgm:cxn modelId="{FE986B07-63C6-4CFC-8D60-5BD11E7723D8}" srcId="{B175281C-178F-406D-AE70-093369BD641A}" destId="{302B97D2-1014-49D0-9622-B223F81CDC43}" srcOrd="0" destOrd="0" parTransId="{253EE406-B423-4BB0-8304-C579CBE04B74}" sibTransId="{545F7CA4-14B5-44BE-A97B-3E0EF4E2E814}"/>
    <dgm:cxn modelId="{AF224309-BBD7-4C14-BD12-21C2AD8ED93D}" srcId="{2F42A220-4910-4A31-8F84-5B28FDD5B4ED}" destId="{9069B342-234C-40F0-AE36-628784B96AD8}" srcOrd="1" destOrd="0" parTransId="{8728E795-DFFE-4CA3-B106-D44DCCCE86D6}" sibTransId="{25936E79-C359-4DE3-A89B-EB000822CE58}"/>
    <dgm:cxn modelId="{C05D9E09-98CF-4115-A3DD-063C8C4FAE9F}" type="presOf" srcId="{17B2640D-4177-40D0-9CC6-F484AD058A4A}" destId="{8B3CF149-CDD0-4E6B-90D6-B63132A051FF}" srcOrd="0" destOrd="0" presId="urn:microsoft.com/office/officeart/2005/8/layout/orgChart1"/>
    <dgm:cxn modelId="{CD100312-7F95-40AA-8B39-44D4DC1BAD70}" type="presOf" srcId="{355D9102-6D06-4334-9432-0FFCE7877B70}" destId="{342BCC9F-2AFC-47C3-9ADF-052E95247560}" srcOrd="0" destOrd="0" presId="urn:microsoft.com/office/officeart/2005/8/layout/orgChart1"/>
    <dgm:cxn modelId="{77536813-D10D-4CE3-BADD-D13715BFE2FE}" type="presOf" srcId="{2975A251-6964-42E7-8375-87B8635C2199}" destId="{A93C2BC6-E7B3-42AB-89A7-F88593B551B4}" srcOrd="0" destOrd="0" presId="urn:microsoft.com/office/officeart/2005/8/layout/orgChart1"/>
    <dgm:cxn modelId="{2D749119-8F7C-4348-B090-5D0946F855FE}" type="presOf" srcId="{00639F0A-56DB-4750-A27A-7410D026E334}" destId="{3A19BA2E-6CD2-4B22-8D2E-4557EC238F47}" srcOrd="0" destOrd="0" presId="urn:microsoft.com/office/officeart/2005/8/layout/orgChart1"/>
    <dgm:cxn modelId="{87A2B31C-FBB1-4AD6-ADBE-0B9F48B4FA7A}" type="presOf" srcId="{662AA260-FF02-4DAA-AA13-5EB1D1CD32F4}" destId="{CD59BE87-F0E9-4620-96B1-B098FFC879D1}" srcOrd="1" destOrd="0" presId="urn:microsoft.com/office/officeart/2005/8/layout/orgChart1"/>
    <dgm:cxn modelId="{7D576B20-C6A9-4475-BAF5-0F876DF53DC4}" type="presOf" srcId="{B2960507-5DFE-4AE5-8926-0C45FA5E9053}" destId="{3CB53250-8DEB-4BF9-B639-BC8C03CC2443}" srcOrd="0" destOrd="0" presId="urn:microsoft.com/office/officeart/2005/8/layout/orgChart1"/>
    <dgm:cxn modelId="{D62A7221-96CF-40D1-AAAF-1171527F08F0}" type="presOf" srcId="{F18B3725-6BAB-4F52-8559-7B22172DBFC8}" destId="{5935233E-75BB-406B-8BCA-AEC3AA43928B}" srcOrd="0"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A7B84026-82E0-4BB1-958D-2EFD13A10F12}" type="presOf" srcId="{85CE2FC3-5B20-4E74-93F5-F7CB8E41F7E7}" destId="{9E768C6B-48AA-4745-AFAD-E830171D98E2}" srcOrd="0" destOrd="0" presId="urn:microsoft.com/office/officeart/2005/8/layout/orgChart1"/>
    <dgm:cxn modelId="{2AD13E2A-5714-4F03-9BFC-A1E952ABDE6B}" type="presOf" srcId="{48138299-BB6C-4418-A505-5A70A2AB14D5}" destId="{F2EAE9F0-309D-4814-85BE-1B41299E83E9}" srcOrd="0" destOrd="0" presId="urn:microsoft.com/office/officeart/2005/8/layout/orgChart1"/>
    <dgm:cxn modelId="{F940802A-8795-41A1-A6BF-5E2EC5B3F675}" type="presOf" srcId="{FB71929B-753E-4653-8F45-3EEE374AE6CC}" destId="{88B642D5-4B60-480A-913A-F31003B0C41E}" srcOrd="0" destOrd="0" presId="urn:microsoft.com/office/officeart/2005/8/layout/orgChart1"/>
    <dgm:cxn modelId="{BC5A842C-BE7E-4875-B652-1242BBC00F87}" type="presOf" srcId="{3A8EEFEE-64FF-4FD1-B643-DA629220C7A0}" destId="{06A1E82A-0EF6-40B9-B19C-14C8072B7804}" srcOrd="0" destOrd="0" presId="urn:microsoft.com/office/officeart/2005/8/layout/orgChart1"/>
    <dgm:cxn modelId="{B2468C2E-BE90-41EA-A5CB-388DA120A9CE}" type="presOf" srcId="{BA4EA23A-83B3-43FB-9DAA-CBDC8A986286}" destId="{C189ABE9-FBF1-4113-9F1B-5716F61F487C}" srcOrd="1" destOrd="0" presId="urn:microsoft.com/office/officeart/2005/8/layout/orgChart1"/>
    <dgm:cxn modelId="{26216635-F764-47D0-851A-40BF1A48EEFB}" type="presOf" srcId="{B175281C-178F-406D-AE70-093369BD641A}" destId="{AC23B83F-EB03-410A-9025-9D3819E8570D}" srcOrd="1" destOrd="0" presId="urn:microsoft.com/office/officeart/2005/8/layout/orgChart1"/>
    <dgm:cxn modelId="{4CC7A037-856E-45EA-A070-1CC9196B50AA}" type="presOf" srcId="{8728E795-DFFE-4CA3-B106-D44DCCCE86D6}" destId="{E524F8D6-6A31-4120-B5AE-98E2A84B5A8C}" srcOrd="0"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4016FC5D-0B0D-4D83-90F7-3678559BCB12}" srcId="{F9497423-7787-43BF-A1BE-F44991785509}" destId="{B2960507-5DFE-4AE5-8926-0C45FA5E9053}" srcOrd="0" destOrd="0" parTransId="{8A04D1E6-62FF-427D-86AA-376D0CF6B3B4}" sibTransId="{3987DF88-A0A3-45F4-B49E-FC33CC0B7CF7}"/>
    <dgm:cxn modelId="{3B280C60-47C0-42DA-B237-4AB51F409214}" type="presOf" srcId="{56CA2637-857C-4119-909B-76EA4272DD32}" destId="{542C40A6-7170-4C11-A121-34C6ADC5E028}" srcOrd="0" destOrd="0" presId="urn:microsoft.com/office/officeart/2005/8/layout/orgChart1"/>
    <dgm:cxn modelId="{82348E60-0A89-4CED-9399-C9FBD8814182}" type="presOf" srcId="{CE77F216-7BFD-42E5-A225-35A95FE271BF}" destId="{2CB542B1-2493-4BD2-9146-281EC2143D6E}" srcOrd="0" destOrd="0" presId="urn:microsoft.com/office/officeart/2005/8/layout/orgChart1"/>
    <dgm:cxn modelId="{63F86361-C730-430F-BAD7-842352EFA608}" type="presOf" srcId="{85CE2FC3-5B20-4E74-93F5-F7CB8E41F7E7}" destId="{0218C70E-CD63-45D6-83AF-3591FD9CFB4A}" srcOrd="1" destOrd="0" presId="urn:microsoft.com/office/officeart/2005/8/layout/orgChart1"/>
    <dgm:cxn modelId="{7C5AF361-DCDA-41ED-A961-5988D1017823}" type="presOf" srcId="{21AAF89C-D39D-4729-A286-F4F292DE67E6}" destId="{E25C8F47-2FEB-4C03-814A-00BD25E49395}" srcOrd="1" destOrd="0" presId="urn:microsoft.com/office/officeart/2005/8/layout/orgChart1"/>
    <dgm:cxn modelId="{43D20465-E4CE-4CB2-970C-84E0D40BB52E}" type="presOf" srcId="{A709788E-1D47-41C6-8EBF-983B9C6CAE21}" destId="{C17D3E7F-F671-4232-A3CE-8BB477FB1185}" srcOrd="1" destOrd="0" presId="urn:microsoft.com/office/officeart/2005/8/layout/orgChart1"/>
    <dgm:cxn modelId="{57E57B65-4646-437D-A1B8-B85CA2E3E3FD}" type="presOf" srcId="{7FAB4F85-B343-4329-864D-64220DABE89F}" destId="{E5D30BF9-F0D3-4820-8F21-C4FF8E0D05CA}" srcOrd="0" destOrd="0" presId="urn:microsoft.com/office/officeart/2005/8/layout/orgChart1"/>
    <dgm:cxn modelId="{84635A66-C083-4104-85F0-3FEC5B048281}" type="presOf" srcId="{6C3C03FB-37C6-484E-9B68-076CC13622CD}" destId="{90503199-8449-4569-89D8-DF69E11D7107}" srcOrd="0" destOrd="0" presId="urn:microsoft.com/office/officeart/2005/8/layout/orgChart1"/>
    <dgm:cxn modelId="{C3624C67-8439-4CA2-8279-BA73CCBB82FB}" type="presOf" srcId="{E8EAA6C4-E9AF-4A28-B46D-ADB8843DE078}" destId="{1A42E6E6-8554-477D-AF0A-D1A26B2E5609}" srcOrd="0" destOrd="0" presId="urn:microsoft.com/office/officeart/2005/8/layout/orgChart1"/>
    <dgm:cxn modelId="{F5841069-F754-4C2C-8660-431378262C03}" type="presOf" srcId="{50634887-9D04-441A-8E79-0541A92F607A}" destId="{14BE5F11-99D2-446B-9F4A-CE0AA1825208}" srcOrd="1"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8AC2A06A-7C95-49FC-AAB3-CB0AA8B44B75}" srcId="{9069B342-234C-40F0-AE36-628784B96AD8}" destId="{17B2640D-4177-40D0-9CC6-F484AD058A4A}" srcOrd="0" destOrd="0" parTransId="{2975A251-6964-42E7-8375-87B8635C2199}" sibTransId="{E708A18D-A600-4DB1-A9F9-F21E5713C3A1}"/>
    <dgm:cxn modelId="{B897B14A-B026-454D-B323-DD3E7265C9CF}" type="presOf" srcId="{9069B342-234C-40F0-AE36-628784B96AD8}" destId="{C6B43F54-4DE6-48F5-9642-DDF69CEC676F}" srcOrd="1" destOrd="0" presId="urn:microsoft.com/office/officeart/2005/8/layout/orgChart1"/>
    <dgm:cxn modelId="{52CBBD4D-B38A-4DCF-B07A-4CA21413E486}" type="presOf" srcId="{56CA2637-857C-4119-909B-76EA4272DD32}" destId="{A3155A5E-C74C-45B8-BBAE-ABF4C6A45D9F}" srcOrd="1" destOrd="0" presId="urn:microsoft.com/office/officeart/2005/8/layout/orgChart1"/>
    <dgm:cxn modelId="{8927314E-49D5-4262-9BCE-1A9128D3ED66}" type="presOf" srcId="{9B9D410A-7A9A-416A-9F12-E2403D566ED3}" destId="{F0CDD765-D3BE-43BD-9B4F-67B17C436B43}" srcOrd="1" destOrd="0" presId="urn:microsoft.com/office/officeart/2005/8/layout/orgChart1"/>
    <dgm:cxn modelId="{E630674E-C191-4EFB-A961-2AB453DA9A89}" type="presOf" srcId="{5A2054A7-EB01-404C-8751-ECB80EEF1ECD}" destId="{479CF454-9913-4664-903D-C4C024A89E7E}" srcOrd="0" destOrd="0" presId="urn:microsoft.com/office/officeart/2005/8/layout/orgChart1"/>
    <dgm:cxn modelId="{B98A7972-B786-4B69-9E7E-BA53A690E9D0}" type="presOf" srcId="{A0589EB2-684A-4614-A8DB-97B038888ED3}" destId="{650D0449-0118-4ED5-8E28-07BC9FB831A8}"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94ABB353-2598-4A0E-A3E4-15A4B81CAF9D}" type="presOf" srcId="{2F42A220-4910-4A31-8F84-5B28FDD5B4ED}" destId="{E400B6D4-5308-4F14-B09D-5804E798C260}" srcOrd="1" destOrd="0" presId="urn:microsoft.com/office/officeart/2005/8/layout/orgChart1"/>
    <dgm:cxn modelId="{54C2F573-7CBC-4BCE-940F-283A49644961}" type="presOf" srcId="{09C3324E-9336-456E-85C7-91CB2EA69F76}" destId="{60021657-9451-477A-9A60-43EFCD73E3C6}" srcOrd="0" destOrd="0" presId="urn:microsoft.com/office/officeart/2005/8/layout/orgChart1"/>
    <dgm:cxn modelId="{717B2357-16AA-48E0-AF54-9E25FEB66530}" type="presOf" srcId="{6EFF71A3-F6C7-4247-902F-03F1906AF4B5}" destId="{9CC03CAF-0A94-43ED-9C9A-AD72549C7C3E}" srcOrd="0" destOrd="0" presId="urn:microsoft.com/office/officeart/2005/8/layout/orgChart1"/>
    <dgm:cxn modelId="{A7041778-F461-4DFE-A6B5-07019907C326}" type="presOf" srcId="{B175281C-178F-406D-AE70-093369BD641A}" destId="{76CB79F9-F49D-4AE9-A7FD-239231C89790}" srcOrd="0" destOrd="0" presId="urn:microsoft.com/office/officeart/2005/8/layout/orgChart1"/>
    <dgm:cxn modelId="{1110397B-F1EA-44CE-9ABF-B5F830C74B4E}" type="presOf" srcId="{D82D1971-C486-4E87-8A15-F75DDF0E4844}" destId="{57D95651-A607-4454-AD5B-C4663C156726}" srcOrd="0" destOrd="0" presId="urn:microsoft.com/office/officeart/2005/8/layout/orgChart1"/>
    <dgm:cxn modelId="{F317587C-0A3A-4F9E-BB5C-797F6265CC63}" type="presOf" srcId="{10CD3D5C-FABB-4B36-8767-3BF69811C364}" destId="{938B9CA9-5A6D-42B0-94F7-33082A37F4E0}" srcOrd="1" destOrd="0" presId="urn:microsoft.com/office/officeart/2005/8/layout/orgChart1"/>
    <dgm:cxn modelId="{452BF17C-19D0-4ACA-B79A-C15467505F8E}" type="presOf" srcId="{A386C645-D06C-4261-AF7F-5AB4F14D4978}" destId="{A99F3A94-122D-4897-920C-941BDE288774}"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D823697F-E209-4587-ACB1-77DB110674DB}" type="presOf" srcId="{8CAF8E7A-5F98-4846-9938-E1F40208B502}" destId="{6F5967F5-1B08-4DE4-865F-9CE518F90A36}" srcOrd="0" destOrd="0" presId="urn:microsoft.com/office/officeart/2005/8/layout/orgChart1"/>
    <dgm:cxn modelId="{3B906E81-7AAC-437F-B64F-0D61D3138A3C}" type="presOf" srcId="{271D4AE8-3E88-49F6-A6CB-8D719994BBA8}" destId="{FDD779EC-8A39-4CD1-9E88-1E1E48737D6A}" srcOrd="0"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7799B788-408E-4758-BC47-9ABF074CE00C}" type="presOf" srcId="{302B97D2-1014-49D0-9622-B223F81CDC43}" destId="{03281C82-170F-4D3F-9FA4-A9EE1BEB0635}" srcOrd="1" destOrd="0" presId="urn:microsoft.com/office/officeart/2005/8/layout/orgChart1"/>
    <dgm:cxn modelId="{34B0C68A-9EB6-46C6-BF6E-4063399CBE97}" type="presOf" srcId="{E2054BF5-F8CB-4419-8BF7-35D07DB4FB26}" destId="{B56A0948-9D9B-4ABD-943C-61CC1B050310}" srcOrd="0" destOrd="0" presId="urn:microsoft.com/office/officeart/2005/8/layout/orgChart1"/>
    <dgm:cxn modelId="{CBCC0E92-B880-4C5F-ADEC-267D78411F99}" type="presOf" srcId="{09C3324E-9336-456E-85C7-91CB2EA69F76}" destId="{63488AE3-3D14-4E40-A3B0-80A80F6F90A2}" srcOrd="1" destOrd="0" presId="urn:microsoft.com/office/officeart/2005/8/layout/orgChart1"/>
    <dgm:cxn modelId="{3F7F8F94-DF6F-4F09-BBCC-6387CA8D1ECE}" type="presOf" srcId="{302B97D2-1014-49D0-9622-B223F81CDC43}" destId="{5655C93D-E2C5-4BA1-AB73-6915535028A4}"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58FE1C9B-E59C-470A-844C-A4DE6BE421D6}" type="presOf" srcId="{2F42A220-4910-4A31-8F84-5B28FDD5B4ED}" destId="{13374AA0-3E7A-4471-8F00-B46EE0328304}" srcOrd="0" destOrd="0" presId="urn:microsoft.com/office/officeart/2005/8/layout/orgChart1"/>
    <dgm:cxn modelId="{C38FF79D-3873-4D21-8FFE-130D8A7A47ED}" type="presOf" srcId="{9B9D410A-7A9A-416A-9F12-E2403D566ED3}" destId="{F336A045-C213-4BEA-88E7-8CA87B77B341}" srcOrd="0" destOrd="0" presId="urn:microsoft.com/office/officeart/2005/8/layout/orgChart1"/>
    <dgm:cxn modelId="{848396A1-1D16-4F39-8DED-FDAEEC890151}" type="presOf" srcId="{662AA260-FF02-4DAA-AA13-5EB1D1CD32F4}" destId="{FA9B40BC-BE17-445E-917A-D020E49E9EE1}" srcOrd="0" destOrd="0" presId="urn:microsoft.com/office/officeart/2005/8/layout/orgChart1"/>
    <dgm:cxn modelId="{E4A2E8A5-5D48-42F5-B0B9-B6CC7C1488BF}" type="presOf" srcId="{CE77F216-7BFD-42E5-A225-35A95FE271BF}" destId="{E545E8C2-2055-4FD9-852B-90A54BDAA74B}" srcOrd="1" destOrd="0" presId="urn:microsoft.com/office/officeart/2005/8/layout/orgChart1"/>
    <dgm:cxn modelId="{758991AA-5F54-4CAA-B85B-7C4AB121DCAB}" type="presOf" srcId="{21AAF89C-D39D-4729-A286-F4F292DE67E6}" destId="{E2D8060F-16D8-4B83-BABC-10165EBF1CAD}"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685D6BB-DBF7-4BE8-A5DB-612455DB5319}" type="presOf" srcId="{FB71929B-753E-4653-8F45-3EEE374AE6CC}" destId="{568A2A53-2229-43A5-9028-7BA81257E954}" srcOrd="1" destOrd="0" presId="urn:microsoft.com/office/officeart/2005/8/layout/orgChart1"/>
    <dgm:cxn modelId="{8D0F2FBE-8D3E-4FAD-A424-B67460C63FDD}" type="presOf" srcId="{17B2640D-4177-40D0-9CC6-F484AD058A4A}" destId="{860C4C44-50EC-4475-AE72-39B576B7AF18}" srcOrd="1" destOrd="0" presId="urn:microsoft.com/office/officeart/2005/8/layout/orgChart1"/>
    <dgm:cxn modelId="{130619C1-C248-4E7E-B921-3A2B18DCA73E}" type="presOf" srcId="{F9497423-7787-43BF-A1BE-F44991785509}" destId="{4CF7CFAF-12B6-4066-9EEA-8864659C568B}" srcOrd="1" destOrd="0" presId="urn:microsoft.com/office/officeart/2005/8/layout/orgChart1"/>
    <dgm:cxn modelId="{C5D165C1-7E4E-4FEE-B868-564C0CF386F6}" type="presOf" srcId="{A709788E-1D47-41C6-8EBF-983B9C6CAE21}" destId="{8DBEDA8A-2083-455F-9A89-0DF1D4635CB7}"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AB0401C5-FBEA-4E8B-AA68-5C5CCCDA2180}" type="presOf" srcId="{CA016EAF-8395-4128-94C1-CFB3BE0C5938}" destId="{57468670-5EE3-4B05-A1D8-F2BBB0DE8739}" srcOrd="0" destOrd="0" presId="urn:microsoft.com/office/officeart/2005/8/layout/orgChart1"/>
    <dgm:cxn modelId="{CB8467C5-85F5-49BF-BCC5-63904AC8AC58}" type="presOf" srcId="{10CD3D5C-FABB-4B36-8767-3BF69811C364}" destId="{A3FA97D1-5BD6-4008-853E-401C21CFD06D}" srcOrd="0" destOrd="0" presId="urn:microsoft.com/office/officeart/2005/8/layout/orgChart1"/>
    <dgm:cxn modelId="{90D98EC7-0E31-43B7-826A-0F8976B48A3F}" type="presOf" srcId="{B2960507-5DFE-4AE5-8926-0C45FA5E9053}" destId="{41FA9EBC-28E0-4845-9AB8-CF64EA3878BC}" srcOrd="1" destOrd="0" presId="urn:microsoft.com/office/officeart/2005/8/layout/orgChart1"/>
    <dgm:cxn modelId="{F1CD0DCB-BB05-4675-A41C-DE1830A675CD}" type="presOf" srcId="{8A04D1E6-62FF-427D-86AA-376D0CF6B3B4}" destId="{B80EC270-FD07-4169-BDE0-F07E8DB30351}" srcOrd="0"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9D54F5D0-855E-4967-BF0A-FD88B4BEF4CE}" type="presOf" srcId="{F9497423-7787-43BF-A1BE-F44991785509}" destId="{178A75AC-4D49-4EDE-A788-C058C3129C4F}" srcOrd="0" destOrd="0" presId="urn:microsoft.com/office/officeart/2005/8/layout/orgChart1"/>
    <dgm:cxn modelId="{01986AD1-F899-4ECF-8500-E5ADB0FFE57B}" srcId="{09C3324E-9336-456E-85C7-91CB2EA69F76}" destId="{21AAF89C-D39D-4729-A286-F4F292DE67E6}" srcOrd="1" destOrd="0" parTransId="{E23501F6-9B0A-450B-B53C-3D08CC274210}" sibTransId="{2547FDC3-9D75-46D6-8FFF-E0E538BFCC28}"/>
    <dgm:cxn modelId="{B93AB9D1-7DEB-4BE7-9425-9001485EE362}" type="presOf" srcId="{50634887-9D04-441A-8E79-0541A92F607A}" destId="{583B7862-79BE-4125-99C5-F2363A43DB3F}" srcOrd="0" destOrd="0" presId="urn:microsoft.com/office/officeart/2005/8/layout/orgChart1"/>
    <dgm:cxn modelId="{666A21D6-6603-4003-99B0-D99D910D98CF}" type="presOf" srcId="{72101D0B-1019-47B1-AA9E-0E38A8371E9F}" destId="{CEE6236A-216E-4F3A-A565-866E8298A4FB}" srcOrd="0" destOrd="0" presId="urn:microsoft.com/office/officeart/2005/8/layout/orgChart1"/>
    <dgm:cxn modelId="{AF8945D9-203C-4A7E-86A0-18BB123AC168}" type="presOf" srcId="{CA016EAF-8395-4128-94C1-CFB3BE0C5938}" destId="{C53D6761-0201-461B-94B9-D1ECA5E6B182}"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78524BE3-C8D7-4F3B-B508-FDEDE76CE6B4}" type="presOf" srcId="{F451503B-1A52-4C16-8B30-44D698CFE2D4}" destId="{DBC96B3B-0514-4BF1-8192-74E7B410DB55}" srcOrd="0" destOrd="0" presId="urn:microsoft.com/office/officeart/2005/8/layout/orgChart1"/>
    <dgm:cxn modelId="{AE80C9E3-5C80-49D8-842A-8CAB0CDD009D}" type="presOf" srcId="{BA4EA23A-83B3-43FB-9DAA-CBDC8A986286}" destId="{A4D5853C-434F-4551-A55F-99B116220922}" srcOrd="0" destOrd="0" presId="urn:microsoft.com/office/officeart/2005/8/layout/orgChart1"/>
    <dgm:cxn modelId="{8072F5E5-F583-49E6-A467-DB093B54FA93}" type="presOf" srcId="{E23501F6-9B0A-450B-B53C-3D08CC274210}" destId="{F832E030-5B2A-4C11-A352-F3A869D56DEE}" srcOrd="0" destOrd="0" presId="urn:microsoft.com/office/officeart/2005/8/layout/orgChart1"/>
    <dgm:cxn modelId="{51E2E0E6-E66D-4FAD-8DB7-F183E09F49DC}" type="presOf" srcId="{D82D1971-C486-4E87-8A15-F75DDF0E4844}" destId="{F3EA85F6-5823-44E2-B4B9-4A378BA83A7F}" srcOrd="1"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3A8226ED-4533-43B4-8A07-92F3711424D4}" type="presOf" srcId="{C33DDF5E-7E4D-4B95-9051-7E281DF817C1}" destId="{F21765F7-4F2C-4A10-B4C0-233F0EAB60CD}" srcOrd="0" destOrd="0" presId="urn:microsoft.com/office/officeart/2005/8/layout/orgChart1"/>
    <dgm:cxn modelId="{4D5527ED-D04E-46BB-BDBD-BADC3F8C0A54}" type="presOf" srcId="{253EE406-B423-4BB0-8304-C579CBE04B74}" destId="{6EBC6FAC-0128-4DC6-A88E-7C4654CAD597}" srcOrd="0" destOrd="0" presId="urn:microsoft.com/office/officeart/2005/8/layout/orgChart1"/>
    <dgm:cxn modelId="{1DC451F5-3FA1-4851-B37D-B27FFED23B8F}" type="presOf" srcId="{6C3C03FB-37C6-484E-9B68-076CC13622CD}" destId="{A234DFA9-6B76-4042-9CF0-21B07CD18682}"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1551E0FB-BC74-418F-AD13-898DCDF79203}" type="presOf" srcId="{F0AF1BF0-4BC5-4BAD-B233-02418578B993}" destId="{5A2E7D56-BDDD-4A33-933B-06B5DED94C18}" srcOrd="0" destOrd="0" presId="urn:microsoft.com/office/officeart/2005/8/layout/orgChart1"/>
    <dgm:cxn modelId="{DD533F7E-E58C-4353-AFDF-748ED079A3A5}" type="presParOf" srcId="{B56A0948-9D9B-4ABD-943C-61CC1B050310}" destId="{2E45EAC5-5582-4CCC-9E16-1B1C15BF64EA}" srcOrd="0" destOrd="0" presId="urn:microsoft.com/office/officeart/2005/8/layout/orgChart1"/>
    <dgm:cxn modelId="{DBAA478B-3D0C-460E-86B4-B339DF8C4DB5}" type="presParOf" srcId="{2E45EAC5-5582-4CCC-9E16-1B1C15BF64EA}" destId="{C0840437-FAB9-48A8-BCFB-0DC3A5EE9F1B}" srcOrd="0" destOrd="0" presId="urn:microsoft.com/office/officeart/2005/8/layout/orgChart1"/>
    <dgm:cxn modelId="{243AE2B1-48DC-4568-9C22-08F19C8C30FF}" type="presParOf" srcId="{C0840437-FAB9-48A8-BCFB-0DC3A5EE9F1B}" destId="{76CB79F9-F49D-4AE9-A7FD-239231C89790}" srcOrd="0" destOrd="0" presId="urn:microsoft.com/office/officeart/2005/8/layout/orgChart1"/>
    <dgm:cxn modelId="{8480F8F3-B43E-4563-9E7D-EC6CB00EBEFB}" type="presParOf" srcId="{C0840437-FAB9-48A8-BCFB-0DC3A5EE9F1B}" destId="{AC23B83F-EB03-410A-9025-9D3819E8570D}" srcOrd="1" destOrd="0" presId="urn:microsoft.com/office/officeart/2005/8/layout/orgChart1"/>
    <dgm:cxn modelId="{683DAFE4-20B8-4032-89CB-8C6A7C5A643F}" type="presParOf" srcId="{2E45EAC5-5582-4CCC-9E16-1B1C15BF64EA}" destId="{EE90C3E5-E8BC-414A-83E9-E20504C56758}" srcOrd="1" destOrd="0" presId="urn:microsoft.com/office/officeart/2005/8/layout/orgChart1"/>
    <dgm:cxn modelId="{D1537668-196C-45A6-8F9F-E16263B2483A}" type="presParOf" srcId="{EE90C3E5-E8BC-414A-83E9-E20504C56758}" destId="{6EBC6FAC-0128-4DC6-A88E-7C4654CAD597}" srcOrd="0" destOrd="0" presId="urn:microsoft.com/office/officeart/2005/8/layout/orgChart1"/>
    <dgm:cxn modelId="{E1CD7B7F-2B8D-4D1A-B37F-295356DE20A3}" type="presParOf" srcId="{EE90C3E5-E8BC-414A-83E9-E20504C56758}" destId="{ED8CF1D4-EE97-49D3-9D0D-6167C034B5A1}" srcOrd="1" destOrd="0" presId="urn:microsoft.com/office/officeart/2005/8/layout/orgChart1"/>
    <dgm:cxn modelId="{4E0DEDE7-53DC-419F-8361-BE0D2BC34B3F}" type="presParOf" srcId="{ED8CF1D4-EE97-49D3-9D0D-6167C034B5A1}" destId="{C8999D02-0CE7-4163-9E12-037CF12C18CD}" srcOrd="0" destOrd="0" presId="urn:microsoft.com/office/officeart/2005/8/layout/orgChart1"/>
    <dgm:cxn modelId="{CEB61EDF-8FD6-4047-BBF9-25A98A518276}" type="presParOf" srcId="{C8999D02-0CE7-4163-9E12-037CF12C18CD}" destId="{5655C93D-E2C5-4BA1-AB73-6915535028A4}" srcOrd="0" destOrd="0" presId="urn:microsoft.com/office/officeart/2005/8/layout/orgChart1"/>
    <dgm:cxn modelId="{6530F11D-0271-463A-A299-D5F0A66DAE2F}" type="presParOf" srcId="{C8999D02-0CE7-4163-9E12-037CF12C18CD}" destId="{03281C82-170F-4D3F-9FA4-A9EE1BEB0635}" srcOrd="1" destOrd="0" presId="urn:microsoft.com/office/officeart/2005/8/layout/orgChart1"/>
    <dgm:cxn modelId="{D94811E8-1FE6-4165-9F3B-72890D1F03D5}" type="presParOf" srcId="{ED8CF1D4-EE97-49D3-9D0D-6167C034B5A1}" destId="{E88A3C4E-08D3-4A08-8BBE-3D97CF2FCBC1}" srcOrd="1" destOrd="0" presId="urn:microsoft.com/office/officeart/2005/8/layout/orgChart1"/>
    <dgm:cxn modelId="{A6826059-7B96-452A-AD4D-628C8F900854}" type="presParOf" srcId="{E88A3C4E-08D3-4A08-8BBE-3D97CF2FCBC1}" destId="{3A19BA2E-6CD2-4B22-8D2E-4557EC238F47}" srcOrd="0" destOrd="0" presId="urn:microsoft.com/office/officeart/2005/8/layout/orgChart1"/>
    <dgm:cxn modelId="{5520E247-E8C6-47E2-ACED-831C86D1B935}" type="presParOf" srcId="{E88A3C4E-08D3-4A08-8BBE-3D97CF2FCBC1}" destId="{BC1BA6D5-EA2A-4E03-BC96-3251ABA7EB80}" srcOrd="1" destOrd="0" presId="urn:microsoft.com/office/officeart/2005/8/layout/orgChart1"/>
    <dgm:cxn modelId="{82CC5EEE-8A48-40A7-9DC5-74F7CD458F95}" type="presParOf" srcId="{BC1BA6D5-EA2A-4E03-BC96-3251ABA7EB80}" destId="{244B7BA5-B93B-442D-A369-0D884637DE3A}" srcOrd="0" destOrd="0" presId="urn:microsoft.com/office/officeart/2005/8/layout/orgChart1"/>
    <dgm:cxn modelId="{B1116454-72FC-4BD6-8C3A-2FB98039E10B}" type="presParOf" srcId="{244B7BA5-B93B-442D-A369-0D884637DE3A}" destId="{A3FA97D1-5BD6-4008-853E-401C21CFD06D}" srcOrd="0" destOrd="0" presId="urn:microsoft.com/office/officeart/2005/8/layout/orgChart1"/>
    <dgm:cxn modelId="{16A35207-8C8C-462A-AF1E-B356359B5D43}" type="presParOf" srcId="{244B7BA5-B93B-442D-A369-0D884637DE3A}" destId="{938B9CA9-5A6D-42B0-94F7-33082A37F4E0}" srcOrd="1" destOrd="0" presId="urn:microsoft.com/office/officeart/2005/8/layout/orgChart1"/>
    <dgm:cxn modelId="{A41B4323-A990-43C2-A3C2-E32CDC83930E}" type="presParOf" srcId="{BC1BA6D5-EA2A-4E03-BC96-3251ABA7EB80}" destId="{07D060DB-D85F-49A3-A91D-550BA34162C1}" srcOrd="1" destOrd="0" presId="urn:microsoft.com/office/officeart/2005/8/layout/orgChart1"/>
    <dgm:cxn modelId="{9CC655F9-C7B7-496E-808D-3F2FB82F4046}" type="presParOf" srcId="{07D060DB-D85F-49A3-A91D-550BA34162C1}" destId="{F2EAE9F0-309D-4814-85BE-1B41299E83E9}" srcOrd="0" destOrd="0" presId="urn:microsoft.com/office/officeart/2005/8/layout/orgChart1"/>
    <dgm:cxn modelId="{88B128B0-1F4F-44A1-95DA-6C006CC41088}" type="presParOf" srcId="{07D060DB-D85F-49A3-A91D-550BA34162C1}" destId="{860121F9-C1FE-41B2-A063-30A7C62D9C66}" srcOrd="1" destOrd="0" presId="urn:microsoft.com/office/officeart/2005/8/layout/orgChart1"/>
    <dgm:cxn modelId="{240D358B-DD4F-428E-9C33-B76804986B05}" type="presParOf" srcId="{860121F9-C1FE-41B2-A063-30A7C62D9C66}" destId="{C1E00DB3-603A-4895-BB18-4C56B77A4CF8}" srcOrd="0" destOrd="0" presId="urn:microsoft.com/office/officeart/2005/8/layout/orgChart1"/>
    <dgm:cxn modelId="{F0CA1CC3-46DC-401B-A1B6-5DD9F4B718E0}" type="presParOf" srcId="{C1E00DB3-603A-4895-BB18-4C56B77A4CF8}" destId="{57D95651-A607-4454-AD5B-C4663C156726}" srcOrd="0" destOrd="0" presId="urn:microsoft.com/office/officeart/2005/8/layout/orgChart1"/>
    <dgm:cxn modelId="{E0032E7F-530F-4F49-B0EB-9986D1EBBF06}" type="presParOf" srcId="{C1E00DB3-603A-4895-BB18-4C56B77A4CF8}" destId="{F3EA85F6-5823-44E2-B4B9-4A378BA83A7F}" srcOrd="1" destOrd="0" presId="urn:microsoft.com/office/officeart/2005/8/layout/orgChart1"/>
    <dgm:cxn modelId="{F8FE98C6-4EE0-466B-B540-AD98005CFE88}" type="presParOf" srcId="{860121F9-C1FE-41B2-A063-30A7C62D9C66}" destId="{90FF1857-AE6C-4533-8E99-19F3309BB2CC}" srcOrd="1" destOrd="0" presId="urn:microsoft.com/office/officeart/2005/8/layout/orgChart1"/>
    <dgm:cxn modelId="{81D06BCD-9397-40FE-9FDD-BA4EDF1C5D5D}" type="presParOf" srcId="{90FF1857-AE6C-4533-8E99-19F3309BB2CC}" destId="{A99F3A94-122D-4897-920C-941BDE288774}" srcOrd="0" destOrd="0" presId="urn:microsoft.com/office/officeart/2005/8/layout/orgChart1"/>
    <dgm:cxn modelId="{811381F2-6E52-4041-83B7-9D9F4A8563A5}" type="presParOf" srcId="{90FF1857-AE6C-4533-8E99-19F3309BB2CC}" destId="{71FDE95E-D2F0-445C-B3D3-BBD7152409E7}" srcOrd="1" destOrd="0" presId="urn:microsoft.com/office/officeart/2005/8/layout/orgChart1"/>
    <dgm:cxn modelId="{71169473-3FE8-468B-890F-EFBAC731D6FC}" type="presParOf" srcId="{71FDE95E-D2F0-445C-B3D3-BBD7152409E7}" destId="{F46E1CF1-9AA7-4A74-A92A-38BD76BF08FE}" srcOrd="0" destOrd="0" presId="urn:microsoft.com/office/officeart/2005/8/layout/orgChart1"/>
    <dgm:cxn modelId="{81686C6C-0058-4AD8-8F65-332495DD9B5D}" type="presParOf" srcId="{F46E1CF1-9AA7-4A74-A92A-38BD76BF08FE}" destId="{90503199-8449-4569-89D8-DF69E11D7107}" srcOrd="0" destOrd="0" presId="urn:microsoft.com/office/officeart/2005/8/layout/orgChart1"/>
    <dgm:cxn modelId="{C29F9D92-427E-4655-96A9-9EB9BC4DB3AD}" type="presParOf" srcId="{F46E1CF1-9AA7-4A74-A92A-38BD76BF08FE}" destId="{A234DFA9-6B76-4042-9CF0-21B07CD18682}" srcOrd="1" destOrd="0" presId="urn:microsoft.com/office/officeart/2005/8/layout/orgChart1"/>
    <dgm:cxn modelId="{8D0463C7-4F59-4F71-982E-3A144C8ADDE8}" type="presParOf" srcId="{71FDE95E-D2F0-445C-B3D3-BBD7152409E7}" destId="{8275C806-F42E-4015-A4C8-54D7217D094E}" srcOrd="1" destOrd="0" presId="urn:microsoft.com/office/officeart/2005/8/layout/orgChart1"/>
    <dgm:cxn modelId="{85770A85-AA54-4A98-82BC-ADC340D0B573}" type="presParOf" srcId="{71FDE95E-D2F0-445C-B3D3-BBD7152409E7}" destId="{C72D56CB-9103-4E5E-8845-D608E0FEE3BD}" srcOrd="2" destOrd="0" presId="urn:microsoft.com/office/officeart/2005/8/layout/orgChart1"/>
    <dgm:cxn modelId="{9540D54E-ECB3-47B8-8CC5-52746B74C20A}" type="presParOf" srcId="{860121F9-C1FE-41B2-A063-30A7C62D9C66}" destId="{8F548D7D-4ABF-478B-99FE-B59642B403E3}" srcOrd="2" destOrd="0" presId="urn:microsoft.com/office/officeart/2005/8/layout/orgChart1"/>
    <dgm:cxn modelId="{DB815021-04DE-4CCE-AEBA-E3DF9D9C692E}" type="presParOf" srcId="{07D060DB-D85F-49A3-A91D-550BA34162C1}" destId="{DBC96B3B-0514-4BF1-8192-74E7B410DB55}" srcOrd="2" destOrd="0" presId="urn:microsoft.com/office/officeart/2005/8/layout/orgChart1"/>
    <dgm:cxn modelId="{ECD12502-4994-434E-8184-A1B257565134}" type="presParOf" srcId="{07D060DB-D85F-49A3-A91D-550BA34162C1}" destId="{DDF99152-6A6F-4DBE-81CC-0E17A85D0F06}" srcOrd="3" destOrd="0" presId="urn:microsoft.com/office/officeart/2005/8/layout/orgChart1"/>
    <dgm:cxn modelId="{FF2CBEAB-D387-4F92-A82A-B2DF8F0463F9}" type="presParOf" srcId="{DDF99152-6A6F-4DBE-81CC-0E17A85D0F06}" destId="{931486A1-9BB1-44AB-B131-EBB465821F22}" srcOrd="0" destOrd="0" presId="urn:microsoft.com/office/officeart/2005/8/layout/orgChart1"/>
    <dgm:cxn modelId="{CFAAA588-4306-4E33-B8C9-4684BFA35960}" type="presParOf" srcId="{931486A1-9BB1-44AB-B131-EBB465821F22}" destId="{8DBEDA8A-2083-455F-9A89-0DF1D4635CB7}" srcOrd="0" destOrd="0" presId="urn:microsoft.com/office/officeart/2005/8/layout/orgChart1"/>
    <dgm:cxn modelId="{67B51DDD-11A1-4821-98A0-2B487A8DE4EC}" type="presParOf" srcId="{931486A1-9BB1-44AB-B131-EBB465821F22}" destId="{C17D3E7F-F671-4232-A3CE-8BB477FB1185}" srcOrd="1" destOrd="0" presId="urn:microsoft.com/office/officeart/2005/8/layout/orgChart1"/>
    <dgm:cxn modelId="{F5282A70-8835-470C-8BC9-E3C810D3A687}" type="presParOf" srcId="{DDF99152-6A6F-4DBE-81CC-0E17A85D0F06}" destId="{45FFDD45-83CC-4865-8DC9-580EA4961785}" srcOrd="1" destOrd="0" presId="urn:microsoft.com/office/officeart/2005/8/layout/orgChart1"/>
    <dgm:cxn modelId="{3727A3ED-4C3E-4EF4-9321-7168325AC5B7}" type="presParOf" srcId="{45FFDD45-83CC-4865-8DC9-580EA4961785}" destId="{650D0449-0118-4ED5-8E28-07BC9FB831A8}" srcOrd="0" destOrd="0" presId="urn:microsoft.com/office/officeart/2005/8/layout/orgChart1"/>
    <dgm:cxn modelId="{65E5CB8A-46DF-44BF-A186-F44B0DC7E1B1}" type="presParOf" srcId="{45FFDD45-83CC-4865-8DC9-580EA4961785}" destId="{89C75CE7-0813-41C8-80AA-27A157FF8938}" srcOrd="1" destOrd="0" presId="urn:microsoft.com/office/officeart/2005/8/layout/orgChart1"/>
    <dgm:cxn modelId="{725BBDF4-FD4A-4183-A4BF-054AB1DF92BB}" type="presParOf" srcId="{89C75CE7-0813-41C8-80AA-27A157FF8938}" destId="{22A5C9AB-DC92-456F-AABD-8F2B9679A1CE}" srcOrd="0" destOrd="0" presId="urn:microsoft.com/office/officeart/2005/8/layout/orgChart1"/>
    <dgm:cxn modelId="{31A1A218-F26C-4D4A-BE9D-DE53552467B7}" type="presParOf" srcId="{22A5C9AB-DC92-456F-AABD-8F2B9679A1CE}" destId="{57468670-5EE3-4B05-A1D8-F2BBB0DE8739}" srcOrd="0" destOrd="0" presId="urn:microsoft.com/office/officeart/2005/8/layout/orgChart1"/>
    <dgm:cxn modelId="{ADC6B24C-916D-4577-AB9D-B5460B733A4F}" type="presParOf" srcId="{22A5C9AB-DC92-456F-AABD-8F2B9679A1CE}" destId="{C53D6761-0201-461B-94B9-D1ECA5E6B182}" srcOrd="1" destOrd="0" presId="urn:microsoft.com/office/officeart/2005/8/layout/orgChart1"/>
    <dgm:cxn modelId="{C478D323-E5B7-4B39-B6C4-F43DD7891D79}" type="presParOf" srcId="{89C75CE7-0813-41C8-80AA-27A157FF8938}" destId="{B89EB389-388D-4826-BD4B-448C4CD5A763}" srcOrd="1" destOrd="0" presId="urn:microsoft.com/office/officeart/2005/8/layout/orgChart1"/>
    <dgm:cxn modelId="{3CF11357-C102-4401-BF8A-2CA55AE3A5F9}" type="presParOf" srcId="{89C75CE7-0813-41C8-80AA-27A157FF8938}" destId="{70E248CD-CCFE-4B66-9C35-CBE0BBBE3F49}" srcOrd="2" destOrd="0" presId="urn:microsoft.com/office/officeart/2005/8/layout/orgChart1"/>
    <dgm:cxn modelId="{2395FAAC-6811-454C-9677-03B6C272F4D7}" type="presParOf" srcId="{DDF99152-6A6F-4DBE-81CC-0E17A85D0F06}" destId="{3FDDD535-97A4-4BD4-84DC-B0E63C377841}" srcOrd="2" destOrd="0" presId="urn:microsoft.com/office/officeart/2005/8/layout/orgChart1"/>
    <dgm:cxn modelId="{75806DFB-95C4-4820-88FD-E29706165A75}" type="presParOf" srcId="{BC1BA6D5-EA2A-4E03-BC96-3251ABA7EB80}" destId="{C00E24AC-09C8-4955-882E-71633F345CC4}" srcOrd="2" destOrd="0" presId="urn:microsoft.com/office/officeart/2005/8/layout/orgChart1"/>
    <dgm:cxn modelId="{844693B8-9D1A-419E-9969-B9B0D72BD895}" type="presParOf" srcId="{E88A3C4E-08D3-4A08-8BBE-3D97CF2FCBC1}" destId="{479CF454-9913-4664-903D-C4C024A89E7E}" srcOrd="2" destOrd="0" presId="urn:microsoft.com/office/officeart/2005/8/layout/orgChart1"/>
    <dgm:cxn modelId="{2C0BC198-839E-49D7-B88B-2156B6428153}" type="presParOf" srcId="{E88A3C4E-08D3-4A08-8BBE-3D97CF2FCBC1}" destId="{45B5916B-3C5C-4AFC-BF2F-87B0FD9283AC}" srcOrd="3" destOrd="0" presId="urn:microsoft.com/office/officeart/2005/8/layout/orgChart1"/>
    <dgm:cxn modelId="{AE7151B8-F9C5-4BA1-8043-70B200A1C6FB}" type="presParOf" srcId="{45B5916B-3C5C-4AFC-BF2F-87B0FD9283AC}" destId="{6C3C5EF4-08CB-42CC-A108-94F7AFBC60E8}" srcOrd="0" destOrd="0" presId="urn:microsoft.com/office/officeart/2005/8/layout/orgChart1"/>
    <dgm:cxn modelId="{60B59E4E-2798-4DBB-AE83-A900A8FBE68B}" type="presParOf" srcId="{6C3C5EF4-08CB-42CC-A108-94F7AFBC60E8}" destId="{FA9B40BC-BE17-445E-917A-D020E49E9EE1}" srcOrd="0" destOrd="0" presId="urn:microsoft.com/office/officeart/2005/8/layout/orgChart1"/>
    <dgm:cxn modelId="{EE07E116-A0F7-4CB9-AF1D-5ED9A0D2AD56}" type="presParOf" srcId="{6C3C5EF4-08CB-42CC-A108-94F7AFBC60E8}" destId="{CD59BE87-F0E9-4620-96B1-B098FFC879D1}" srcOrd="1" destOrd="0" presId="urn:microsoft.com/office/officeart/2005/8/layout/orgChart1"/>
    <dgm:cxn modelId="{CD9BAB9A-3EE9-44ED-AC58-6E361D959F43}" type="presParOf" srcId="{45B5916B-3C5C-4AFC-BF2F-87B0FD9283AC}" destId="{CD0FFC3D-BA1E-45B3-A97A-46E4D3A5077E}" srcOrd="1" destOrd="0" presId="urn:microsoft.com/office/officeart/2005/8/layout/orgChart1"/>
    <dgm:cxn modelId="{9B6905D9-4F63-49F7-BC8E-52FF03B3C738}" type="presParOf" srcId="{CD0FFC3D-BA1E-45B3-A97A-46E4D3A5077E}" destId="{9CC03CAF-0A94-43ED-9C9A-AD72549C7C3E}" srcOrd="0" destOrd="0" presId="urn:microsoft.com/office/officeart/2005/8/layout/orgChart1"/>
    <dgm:cxn modelId="{E1C3BEA1-DC47-4256-B9E4-9721BB76F978}" type="presParOf" srcId="{CD0FFC3D-BA1E-45B3-A97A-46E4D3A5077E}" destId="{8431D21E-A17E-40F7-94DF-6C715299EB61}" srcOrd="1" destOrd="0" presId="urn:microsoft.com/office/officeart/2005/8/layout/orgChart1"/>
    <dgm:cxn modelId="{9130EA23-FC83-42E1-8D95-0FF8FBFF83D2}" type="presParOf" srcId="{8431D21E-A17E-40F7-94DF-6C715299EB61}" destId="{303AEDF2-A764-4571-87F8-3B17773E7CF6}" srcOrd="0" destOrd="0" presId="urn:microsoft.com/office/officeart/2005/8/layout/orgChart1"/>
    <dgm:cxn modelId="{2D615F92-9C7D-486E-9E74-50E75FBEC7FB}" type="presParOf" srcId="{303AEDF2-A764-4571-87F8-3B17773E7CF6}" destId="{9E768C6B-48AA-4745-AFAD-E830171D98E2}" srcOrd="0" destOrd="0" presId="urn:microsoft.com/office/officeart/2005/8/layout/orgChart1"/>
    <dgm:cxn modelId="{90E1C689-8879-4E18-9841-DE7B1ABE0257}" type="presParOf" srcId="{303AEDF2-A764-4571-87F8-3B17773E7CF6}" destId="{0218C70E-CD63-45D6-83AF-3591FD9CFB4A}" srcOrd="1" destOrd="0" presId="urn:microsoft.com/office/officeart/2005/8/layout/orgChart1"/>
    <dgm:cxn modelId="{15912800-6E6D-412D-B2A4-783ED54A69D9}" type="presParOf" srcId="{8431D21E-A17E-40F7-94DF-6C715299EB61}" destId="{46BF461A-F34F-4B72-B40B-3714B1272C85}" srcOrd="1" destOrd="0" presId="urn:microsoft.com/office/officeart/2005/8/layout/orgChart1"/>
    <dgm:cxn modelId="{1F6E8107-28B9-42AD-990F-800A4F1B8620}" type="presParOf" srcId="{46BF461A-F34F-4B72-B40B-3714B1272C85}" destId="{FDD779EC-8A39-4CD1-9E88-1E1E48737D6A}" srcOrd="0" destOrd="0" presId="urn:microsoft.com/office/officeart/2005/8/layout/orgChart1"/>
    <dgm:cxn modelId="{B1C7A821-A958-4DAF-AF5B-50FA3D18739F}" type="presParOf" srcId="{46BF461A-F34F-4B72-B40B-3714B1272C85}" destId="{997F1D83-6E98-4D71-9AB2-3F0C79553B4B}" srcOrd="1" destOrd="0" presId="urn:microsoft.com/office/officeart/2005/8/layout/orgChart1"/>
    <dgm:cxn modelId="{17D847E0-53C4-4582-91A2-FEEB3386DF56}" type="presParOf" srcId="{997F1D83-6E98-4D71-9AB2-3F0C79553B4B}" destId="{2F0467BF-89A1-429D-B0D2-F1CC6EBA82E6}" srcOrd="0" destOrd="0" presId="urn:microsoft.com/office/officeart/2005/8/layout/orgChart1"/>
    <dgm:cxn modelId="{07CAB3B1-BC02-4FF7-9F26-9C2731EA0003}" type="presParOf" srcId="{2F0467BF-89A1-429D-B0D2-F1CC6EBA82E6}" destId="{F336A045-C213-4BEA-88E7-8CA87B77B341}" srcOrd="0" destOrd="0" presId="urn:microsoft.com/office/officeart/2005/8/layout/orgChart1"/>
    <dgm:cxn modelId="{88ED9C16-6178-4D78-86C1-E1542C8AB41B}" type="presParOf" srcId="{2F0467BF-89A1-429D-B0D2-F1CC6EBA82E6}" destId="{F0CDD765-D3BE-43BD-9B4F-67B17C436B43}" srcOrd="1" destOrd="0" presId="urn:microsoft.com/office/officeart/2005/8/layout/orgChart1"/>
    <dgm:cxn modelId="{E14F6153-F83E-4454-B6D2-E382A9286176}" type="presParOf" srcId="{997F1D83-6E98-4D71-9AB2-3F0C79553B4B}" destId="{BD4BCC78-3005-4FA5-80D2-FFE95BFA530A}" srcOrd="1" destOrd="0" presId="urn:microsoft.com/office/officeart/2005/8/layout/orgChart1"/>
    <dgm:cxn modelId="{25D500E0-C91D-4E2D-A0A5-91E02A94718B}" type="presParOf" srcId="{997F1D83-6E98-4D71-9AB2-3F0C79553B4B}" destId="{2F658F6E-EB87-44C0-9312-C383D0701D4F}" srcOrd="2" destOrd="0" presId="urn:microsoft.com/office/officeart/2005/8/layout/orgChart1"/>
    <dgm:cxn modelId="{2374C436-1F88-45BB-9772-57B945AE4A38}" type="presParOf" srcId="{8431D21E-A17E-40F7-94DF-6C715299EB61}" destId="{9CECDE0B-B043-442C-95A5-FDA106554B06}" srcOrd="2" destOrd="0" presId="urn:microsoft.com/office/officeart/2005/8/layout/orgChart1"/>
    <dgm:cxn modelId="{A14D851A-A0D2-4EBB-9422-AC546E7271CB}" type="presParOf" srcId="{CD0FFC3D-BA1E-45B3-A97A-46E4D3A5077E}" destId="{5A2E7D56-BDDD-4A33-933B-06B5DED94C18}" srcOrd="2" destOrd="0" presId="urn:microsoft.com/office/officeart/2005/8/layout/orgChart1"/>
    <dgm:cxn modelId="{96E3FD88-9012-46B5-BA89-F30BBB8A69C7}" type="presParOf" srcId="{CD0FFC3D-BA1E-45B3-A97A-46E4D3A5077E}" destId="{1E1E37D8-3217-46CF-AAFF-DC775DB2451F}" srcOrd="3" destOrd="0" presId="urn:microsoft.com/office/officeart/2005/8/layout/orgChart1"/>
    <dgm:cxn modelId="{111DDED3-04F1-4761-99F7-3899F53FA37A}" type="presParOf" srcId="{1E1E37D8-3217-46CF-AAFF-DC775DB2451F}" destId="{CCD7DFA9-9FE9-46A5-9A21-083CF37A5536}" srcOrd="0" destOrd="0" presId="urn:microsoft.com/office/officeart/2005/8/layout/orgChart1"/>
    <dgm:cxn modelId="{3E2F9757-65D0-48A8-AC9B-7AD87F446E38}" type="presParOf" srcId="{CCD7DFA9-9FE9-46A5-9A21-083CF37A5536}" destId="{583B7862-79BE-4125-99C5-F2363A43DB3F}" srcOrd="0" destOrd="0" presId="urn:microsoft.com/office/officeart/2005/8/layout/orgChart1"/>
    <dgm:cxn modelId="{B4E22048-A880-4F92-98E3-F60AEC7FB366}" type="presParOf" srcId="{CCD7DFA9-9FE9-46A5-9A21-083CF37A5536}" destId="{14BE5F11-99D2-446B-9F4A-CE0AA1825208}" srcOrd="1" destOrd="0" presId="urn:microsoft.com/office/officeart/2005/8/layout/orgChart1"/>
    <dgm:cxn modelId="{09BE3B4E-968F-47A8-97D1-5BBCC1F1000E}" type="presParOf" srcId="{1E1E37D8-3217-46CF-AAFF-DC775DB2451F}" destId="{083AB7BA-A87C-47A6-916E-01E509230359}" srcOrd="1" destOrd="0" presId="urn:microsoft.com/office/officeart/2005/8/layout/orgChart1"/>
    <dgm:cxn modelId="{55CB90CF-404D-4E7B-A438-671968CEBD39}" type="presParOf" srcId="{083AB7BA-A87C-47A6-916E-01E509230359}" destId="{E5D30BF9-F0D3-4820-8F21-C4FF8E0D05CA}" srcOrd="0" destOrd="0" presId="urn:microsoft.com/office/officeart/2005/8/layout/orgChart1"/>
    <dgm:cxn modelId="{31113C7A-711B-4231-BFA1-D10FDD86368B}" type="presParOf" srcId="{083AB7BA-A87C-47A6-916E-01E509230359}" destId="{40C595B9-95BA-4626-BB45-E8BD74207DBA}" srcOrd="1" destOrd="0" presId="urn:microsoft.com/office/officeart/2005/8/layout/orgChart1"/>
    <dgm:cxn modelId="{CB4725C2-D570-45E1-AA71-1C08284CD4FE}" type="presParOf" srcId="{40C595B9-95BA-4626-BB45-E8BD74207DBA}" destId="{181C8139-4541-4272-8D4D-51DB5999C2C1}" srcOrd="0" destOrd="0" presId="urn:microsoft.com/office/officeart/2005/8/layout/orgChart1"/>
    <dgm:cxn modelId="{143DB255-5345-45C4-B946-E1FFE17D6C33}" type="presParOf" srcId="{181C8139-4541-4272-8D4D-51DB5999C2C1}" destId="{2CB542B1-2493-4BD2-9146-281EC2143D6E}" srcOrd="0" destOrd="0" presId="urn:microsoft.com/office/officeart/2005/8/layout/orgChart1"/>
    <dgm:cxn modelId="{353CA448-E7FF-4AC3-9DAE-5336DAE14CC7}" type="presParOf" srcId="{181C8139-4541-4272-8D4D-51DB5999C2C1}" destId="{E545E8C2-2055-4FD9-852B-90A54BDAA74B}" srcOrd="1" destOrd="0" presId="urn:microsoft.com/office/officeart/2005/8/layout/orgChart1"/>
    <dgm:cxn modelId="{712BF3FA-36D2-4815-874B-45F0F6EB5F5F}" type="presParOf" srcId="{40C595B9-95BA-4626-BB45-E8BD74207DBA}" destId="{AED00718-6562-4214-A48C-1A74F8CB56AF}" srcOrd="1" destOrd="0" presId="urn:microsoft.com/office/officeart/2005/8/layout/orgChart1"/>
    <dgm:cxn modelId="{19F35F8C-27B0-4C40-AD3F-7A045A7070C1}" type="presParOf" srcId="{40C595B9-95BA-4626-BB45-E8BD74207DBA}" destId="{5A1721B0-8D46-42E3-A917-AFE36EF0197E}" srcOrd="2" destOrd="0" presId="urn:microsoft.com/office/officeart/2005/8/layout/orgChart1"/>
    <dgm:cxn modelId="{77C3158E-8CF3-4AF3-A9F3-AD43A1FF0F05}" type="presParOf" srcId="{1E1E37D8-3217-46CF-AAFF-DC775DB2451F}" destId="{034B1C7D-2B34-4D7D-959F-E6E5642CEB54}" srcOrd="2" destOrd="0" presId="urn:microsoft.com/office/officeart/2005/8/layout/orgChart1"/>
    <dgm:cxn modelId="{9CCC902C-5142-4D12-8633-D4CBA0F4CD40}" type="presParOf" srcId="{45B5916B-3C5C-4AFC-BF2F-87B0FD9283AC}" destId="{8311FD12-C8A6-464A-A449-B2694E270950}" srcOrd="2" destOrd="0" presId="urn:microsoft.com/office/officeart/2005/8/layout/orgChart1"/>
    <dgm:cxn modelId="{923D494A-5BE7-44B3-A1A5-EA1981814834}" type="presParOf" srcId="{ED8CF1D4-EE97-49D3-9D0D-6167C034B5A1}" destId="{C2412F99-65B0-43A2-9618-6B731F19D20D}" srcOrd="2" destOrd="0" presId="urn:microsoft.com/office/officeart/2005/8/layout/orgChart1"/>
    <dgm:cxn modelId="{00E422B3-00A0-4584-ACDF-1B7888D16E79}" type="presParOf" srcId="{EE90C3E5-E8BC-414A-83E9-E20504C56758}" destId="{342BCC9F-2AFC-47C3-9ADF-052E95247560}" srcOrd="2" destOrd="0" presId="urn:microsoft.com/office/officeart/2005/8/layout/orgChart1"/>
    <dgm:cxn modelId="{566FA7CB-43A4-40EA-954C-77475726317A}" type="presParOf" srcId="{EE90C3E5-E8BC-414A-83E9-E20504C56758}" destId="{62F01133-F4B2-4ABB-A108-95137D948ABC}" srcOrd="3" destOrd="0" presId="urn:microsoft.com/office/officeart/2005/8/layout/orgChart1"/>
    <dgm:cxn modelId="{1ECF822B-8671-4B76-B109-56CA6CD5F005}" type="presParOf" srcId="{62F01133-F4B2-4ABB-A108-95137D948ABC}" destId="{665C7595-3479-4482-ACCD-80A6C4B4ACDB}" srcOrd="0" destOrd="0" presId="urn:microsoft.com/office/officeart/2005/8/layout/orgChart1"/>
    <dgm:cxn modelId="{7452D080-6F6A-4392-842A-636644430489}" type="presParOf" srcId="{665C7595-3479-4482-ACCD-80A6C4B4ACDB}" destId="{88B642D5-4B60-480A-913A-F31003B0C41E}" srcOrd="0" destOrd="0" presId="urn:microsoft.com/office/officeart/2005/8/layout/orgChart1"/>
    <dgm:cxn modelId="{197DD217-DC32-47DF-9704-054324297FE0}" type="presParOf" srcId="{665C7595-3479-4482-ACCD-80A6C4B4ACDB}" destId="{568A2A53-2229-43A5-9028-7BA81257E954}" srcOrd="1" destOrd="0" presId="urn:microsoft.com/office/officeart/2005/8/layout/orgChart1"/>
    <dgm:cxn modelId="{FF0F50BD-B9BD-4AD7-A841-2B467FFCBC6A}" type="presParOf" srcId="{62F01133-F4B2-4ABB-A108-95137D948ABC}" destId="{7835EACB-64DD-4155-BFFC-9238AF0A67C5}" srcOrd="1" destOrd="0" presId="urn:microsoft.com/office/officeart/2005/8/layout/orgChart1"/>
    <dgm:cxn modelId="{29A00F36-69E6-44F4-A64F-CFE6D887EC18}" type="presParOf" srcId="{7835EACB-64DD-4155-BFFC-9238AF0A67C5}" destId="{5935233E-75BB-406B-8BCA-AEC3AA43928B}" srcOrd="0" destOrd="0" presId="urn:microsoft.com/office/officeart/2005/8/layout/orgChart1"/>
    <dgm:cxn modelId="{F513EA52-8C87-4B1C-BEFE-EB2FAF5B709F}" type="presParOf" srcId="{7835EACB-64DD-4155-BFFC-9238AF0A67C5}" destId="{759A650B-6F34-42BA-809D-79418D336B34}" srcOrd="1" destOrd="0" presId="urn:microsoft.com/office/officeart/2005/8/layout/orgChart1"/>
    <dgm:cxn modelId="{2E9AB36E-E33D-44CC-B154-B1D976AA9C17}" type="presParOf" srcId="{759A650B-6F34-42BA-809D-79418D336B34}" destId="{8069DB45-4CF3-4F1B-B62D-8B3830969AB3}" srcOrd="0" destOrd="0" presId="urn:microsoft.com/office/officeart/2005/8/layout/orgChart1"/>
    <dgm:cxn modelId="{0174F609-E094-4ACC-9F42-F638FAD5A925}" type="presParOf" srcId="{8069DB45-4CF3-4F1B-B62D-8B3830969AB3}" destId="{60021657-9451-477A-9A60-43EFCD73E3C6}" srcOrd="0" destOrd="0" presId="urn:microsoft.com/office/officeart/2005/8/layout/orgChart1"/>
    <dgm:cxn modelId="{3CC2FE7E-EAAF-4351-9F7B-8893F37E5951}" type="presParOf" srcId="{8069DB45-4CF3-4F1B-B62D-8B3830969AB3}" destId="{63488AE3-3D14-4E40-A3B0-80A80F6F90A2}" srcOrd="1" destOrd="0" presId="urn:microsoft.com/office/officeart/2005/8/layout/orgChart1"/>
    <dgm:cxn modelId="{6A73DE23-E81D-48D5-847B-FF2435CEA362}" type="presParOf" srcId="{759A650B-6F34-42BA-809D-79418D336B34}" destId="{827454E5-AD65-4D7F-ADBC-23A2E0E859F0}" srcOrd="1" destOrd="0" presId="urn:microsoft.com/office/officeart/2005/8/layout/orgChart1"/>
    <dgm:cxn modelId="{D56B45D2-EE97-4E1C-B875-C8D4847154DA}" type="presParOf" srcId="{827454E5-AD65-4D7F-ADBC-23A2E0E859F0}" destId="{F21765F7-4F2C-4A10-B4C0-233F0EAB60CD}" srcOrd="0" destOrd="0" presId="urn:microsoft.com/office/officeart/2005/8/layout/orgChart1"/>
    <dgm:cxn modelId="{0884B77F-606D-42BC-B883-F56F8A98CA70}" type="presParOf" srcId="{827454E5-AD65-4D7F-ADBC-23A2E0E859F0}" destId="{93F01A49-9A49-4FFF-A71E-EA00DEB11BEB}" srcOrd="1" destOrd="0" presId="urn:microsoft.com/office/officeart/2005/8/layout/orgChart1"/>
    <dgm:cxn modelId="{AF2B18BC-E66D-47E9-847B-5BC2237F88F3}" type="presParOf" srcId="{93F01A49-9A49-4FFF-A71E-EA00DEB11BEB}" destId="{6E6C4223-0CC1-4773-8DF5-18BEA32A8D2F}" srcOrd="0" destOrd="0" presId="urn:microsoft.com/office/officeart/2005/8/layout/orgChart1"/>
    <dgm:cxn modelId="{3327BDC7-9882-4236-9D5F-32DCA2F16886}" type="presParOf" srcId="{6E6C4223-0CC1-4773-8DF5-18BEA32A8D2F}" destId="{06A1E82A-0EF6-40B9-B19C-14C8072B7804}" srcOrd="0" destOrd="0" presId="urn:microsoft.com/office/officeart/2005/8/layout/orgChart1"/>
    <dgm:cxn modelId="{9600D0CD-E941-4D55-B4DD-6D56A7A85C20}" type="presParOf" srcId="{6E6C4223-0CC1-4773-8DF5-18BEA32A8D2F}" destId="{46DB7D2D-97DD-4568-89AF-DB00AB171D36}" srcOrd="1" destOrd="0" presId="urn:microsoft.com/office/officeart/2005/8/layout/orgChart1"/>
    <dgm:cxn modelId="{C8A9E221-58E9-4F75-AA86-6C1578AE1700}" type="presParOf" srcId="{93F01A49-9A49-4FFF-A71E-EA00DEB11BEB}" destId="{D2511EA3-6076-4AD3-BACA-A3CF3B767DD8}" srcOrd="1" destOrd="0" presId="urn:microsoft.com/office/officeart/2005/8/layout/orgChart1"/>
    <dgm:cxn modelId="{2232061D-4246-470C-8D2A-BA7AA7389F57}" type="presParOf" srcId="{D2511EA3-6076-4AD3-BACA-A3CF3B767DD8}" destId="{6F5967F5-1B08-4DE4-865F-9CE518F90A36}" srcOrd="0" destOrd="0" presId="urn:microsoft.com/office/officeart/2005/8/layout/orgChart1"/>
    <dgm:cxn modelId="{0F07E972-AA65-4BC4-B98B-79C15CE17DB0}" type="presParOf" srcId="{D2511EA3-6076-4AD3-BACA-A3CF3B767DD8}" destId="{8BD4EF4C-902C-4010-9B02-D0A3D3C8E016}" srcOrd="1" destOrd="0" presId="urn:microsoft.com/office/officeart/2005/8/layout/orgChart1"/>
    <dgm:cxn modelId="{5175255A-E98E-4419-BBE2-94AE484D5ADA}" type="presParOf" srcId="{8BD4EF4C-902C-4010-9B02-D0A3D3C8E016}" destId="{B60636D0-63CB-49C2-AA0E-6F83FEDAA9EC}" srcOrd="0" destOrd="0" presId="urn:microsoft.com/office/officeart/2005/8/layout/orgChart1"/>
    <dgm:cxn modelId="{1305B3E2-513C-412E-8CE7-FB37BAAB304A}" type="presParOf" srcId="{B60636D0-63CB-49C2-AA0E-6F83FEDAA9EC}" destId="{A4D5853C-434F-4551-A55F-99B116220922}" srcOrd="0" destOrd="0" presId="urn:microsoft.com/office/officeart/2005/8/layout/orgChart1"/>
    <dgm:cxn modelId="{060469E6-790A-41F7-8C1B-1DA8CC5295BD}" type="presParOf" srcId="{B60636D0-63CB-49C2-AA0E-6F83FEDAA9EC}" destId="{C189ABE9-FBF1-4113-9F1B-5716F61F487C}" srcOrd="1" destOrd="0" presId="urn:microsoft.com/office/officeart/2005/8/layout/orgChart1"/>
    <dgm:cxn modelId="{3F249BF0-5E5B-4EAF-A6B4-05AA0F50B9D4}" type="presParOf" srcId="{8BD4EF4C-902C-4010-9B02-D0A3D3C8E016}" destId="{BFA367D3-389E-4439-A5B7-02B7700B91F2}" srcOrd="1" destOrd="0" presId="urn:microsoft.com/office/officeart/2005/8/layout/orgChart1"/>
    <dgm:cxn modelId="{E69FD80F-AAD1-4520-817F-3286CCD0AF47}" type="presParOf" srcId="{8BD4EF4C-902C-4010-9B02-D0A3D3C8E016}" destId="{75CFA8EC-96DC-4778-A6ED-8D80092F5DAD}" srcOrd="2" destOrd="0" presId="urn:microsoft.com/office/officeart/2005/8/layout/orgChart1"/>
    <dgm:cxn modelId="{47A87517-56E4-46C0-A412-5270679E9F05}" type="presParOf" srcId="{93F01A49-9A49-4FFF-A71E-EA00DEB11BEB}" destId="{FB938FF8-8D22-4CD8-9DA4-154A21F88AEA}" srcOrd="2" destOrd="0" presId="urn:microsoft.com/office/officeart/2005/8/layout/orgChart1"/>
    <dgm:cxn modelId="{EDB7C347-516C-476C-8B8B-DEC1BE2045DD}" type="presParOf" srcId="{827454E5-AD65-4D7F-ADBC-23A2E0E859F0}" destId="{F832E030-5B2A-4C11-A352-F3A869D56DEE}" srcOrd="2" destOrd="0" presId="urn:microsoft.com/office/officeart/2005/8/layout/orgChart1"/>
    <dgm:cxn modelId="{C4ECB57D-8F69-44CE-8632-1F64203D5C31}" type="presParOf" srcId="{827454E5-AD65-4D7F-ADBC-23A2E0E859F0}" destId="{E55E204B-8011-4031-9505-9BDCFCB61E8E}" srcOrd="3" destOrd="0" presId="urn:microsoft.com/office/officeart/2005/8/layout/orgChart1"/>
    <dgm:cxn modelId="{3DFA4D19-B039-41E7-B756-98392FDF266A}" type="presParOf" srcId="{E55E204B-8011-4031-9505-9BDCFCB61E8E}" destId="{BD8B7907-79ED-4D86-A46B-60DFFDF7AE1B}" srcOrd="0" destOrd="0" presId="urn:microsoft.com/office/officeart/2005/8/layout/orgChart1"/>
    <dgm:cxn modelId="{3A0D9469-9F73-488A-9EE8-E6B48B11BCD8}" type="presParOf" srcId="{BD8B7907-79ED-4D86-A46B-60DFFDF7AE1B}" destId="{E2D8060F-16D8-4B83-BABC-10165EBF1CAD}" srcOrd="0" destOrd="0" presId="urn:microsoft.com/office/officeart/2005/8/layout/orgChart1"/>
    <dgm:cxn modelId="{53285D05-1349-4EDE-9FAF-65A7FF1A0CE7}" type="presParOf" srcId="{BD8B7907-79ED-4D86-A46B-60DFFDF7AE1B}" destId="{E25C8F47-2FEB-4C03-814A-00BD25E49395}" srcOrd="1" destOrd="0" presId="urn:microsoft.com/office/officeart/2005/8/layout/orgChart1"/>
    <dgm:cxn modelId="{9E038394-EBBA-496D-A896-417FD858FB06}" type="presParOf" srcId="{E55E204B-8011-4031-9505-9BDCFCB61E8E}" destId="{93FE2152-D6F8-4FB4-8F67-103B4FE2C679}" srcOrd="1" destOrd="0" presId="urn:microsoft.com/office/officeart/2005/8/layout/orgChart1"/>
    <dgm:cxn modelId="{C07624B4-7F9A-4A20-8A06-E9AA2D812F10}" type="presParOf" srcId="{93FE2152-D6F8-4FB4-8F67-103B4FE2C679}" destId="{955109A5-3ED3-4CED-9367-4FFE26D0E5F8}" srcOrd="0" destOrd="0" presId="urn:microsoft.com/office/officeart/2005/8/layout/orgChart1"/>
    <dgm:cxn modelId="{4253AE70-07F0-4401-B5FF-A293C2D2E65B}" type="presParOf" srcId="{93FE2152-D6F8-4FB4-8F67-103B4FE2C679}" destId="{09DEABAE-E82B-4A46-95D7-7EE71BB9B7E1}" srcOrd="1" destOrd="0" presId="urn:microsoft.com/office/officeart/2005/8/layout/orgChart1"/>
    <dgm:cxn modelId="{B3562ADA-F6C6-4DA6-9CB7-52DE6A114CFF}" type="presParOf" srcId="{09DEABAE-E82B-4A46-95D7-7EE71BB9B7E1}" destId="{429EC5F6-371D-4C04-A1C2-EFBC882F80C1}" srcOrd="0" destOrd="0" presId="urn:microsoft.com/office/officeart/2005/8/layout/orgChart1"/>
    <dgm:cxn modelId="{0628BAFC-1EA5-4371-87B4-6001241310B6}" type="presParOf" srcId="{429EC5F6-371D-4C04-A1C2-EFBC882F80C1}" destId="{542C40A6-7170-4C11-A121-34C6ADC5E028}" srcOrd="0" destOrd="0" presId="urn:microsoft.com/office/officeart/2005/8/layout/orgChart1"/>
    <dgm:cxn modelId="{6DC33B50-EE2F-4A2B-8A7D-A00535B64A27}" type="presParOf" srcId="{429EC5F6-371D-4C04-A1C2-EFBC882F80C1}" destId="{A3155A5E-C74C-45B8-BBAE-ABF4C6A45D9F}" srcOrd="1" destOrd="0" presId="urn:microsoft.com/office/officeart/2005/8/layout/orgChart1"/>
    <dgm:cxn modelId="{0A2AFC15-9B92-4A2D-9FC6-9E5DBEB5314D}" type="presParOf" srcId="{09DEABAE-E82B-4A46-95D7-7EE71BB9B7E1}" destId="{32144A07-039F-4304-9FE6-5C312FFE3CCF}" srcOrd="1" destOrd="0" presId="urn:microsoft.com/office/officeart/2005/8/layout/orgChart1"/>
    <dgm:cxn modelId="{52D71A28-1BD6-4FB8-A606-BBD30DCC6539}" type="presParOf" srcId="{09DEABAE-E82B-4A46-95D7-7EE71BB9B7E1}" destId="{B86AF818-A66B-472B-ADD2-83163861B1B9}" srcOrd="2" destOrd="0" presId="urn:microsoft.com/office/officeart/2005/8/layout/orgChart1"/>
    <dgm:cxn modelId="{56893773-0599-481C-89E9-2E8742ECB214}" type="presParOf" srcId="{E55E204B-8011-4031-9505-9BDCFCB61E8E}" destId="{DB8FE7CF-C350-4E93-8934-AA7E35DE86A1}" srcOrd="2" destOrd="0" presId="urn:microsoft.com/office/officeart/2005/8/layout/orgChart1"/>
    <dgm:cxn modelId="{48300E6A-C058-4C22-A25D-E04856AD53A2}" type="presParOf" srcId="{759A650B-6F34-42BA-809D-79418D336B34}" destId="{415F746F-47D0-4A5A-8621-78A485CABDA4}" srcOrd="2" destOrd="0" presId="urn:microsoft.com/office/officeart/2005/8/layout/orgChart1"/>
    <dgm:cxn modelId="{0A826833-65B9-41EE-A08B-AD819C14E15B}" type="presParOf" srcId="{7835EACB-64DD-4155-BFFC-9238AF0A67C5}" destId="{CEE6236A-216E-4F3A-A565-866E8298A4FB}" srcOrd="2" destOrd="0" presId="urn:microsoft.com/office/officeart/2005/8/layout/orgChart1"/>
    <dgm:cxn modelId="{D6A1A54D-ED39-4BE2-8BFC-0380EEA09C9C}" type="presParOf" srcId="{7835EACB-64DD-4155-BFFC-9238AF0A67C5}" destId="{C8AA3D6D-4FF2-4351-B1B7-0D7892D7072D}" srcOrd="3" destOrd="0" presId="urn:microsoft.com/office/officeart/2005/8/layout/orgChart1"/>
    <dgm:cxn modelId="{41829B80-75B4-4842-90E3-CAD6DCD3FCAB}" type="presParOf" srcId="{C8AA3D6D-4FF2-4351-B1B7-0D7892D7072D}" destId="{C019948B-8D4B-413B-86D7-37A35179686E}" srcOrd="0" destOrd="0" presId="urn:microsoft.com/office/officeart/2005/8/layout/orgChart1"/>
    <dgm:cxn modelId="{40FC0810-F97D-4753-8D1C-FAB53DF38990}" type="presParOf" srcId="{C019948B-8D4B-413B-86D7-37A35179686E}" destId="{13374AA0-3E7A-4471-8F00-B46EE0328304}" srcOrd="0" destOrd="0" presId="urn:microsoft.com/office/officeart/2005/8/layout/orgChart1"/>
    <dgm:cxn modelId="{6BDD2239-FED4-4025-8221-472D38F33DE8}" type="presParOf" srcId="{C019948B-8D4B-413B-86D7-37A35179686E}" destId="{E400B6D4-5308-4F14-B09D-5804E798C260}" srcOrd="1" destOrd="0" presId="urn:microsoft.com/office/officeart/2005/8/layout/orgChart1"/>
    <dgm:cxn modelId="{F4C8E076-1A9D-474F-A805-6BEBCB31A503}" type="presParOf" srcId="{C8AA3D6D-4FF2-4351-B1B7-0D7892D7072D}" destId="{A408DF94-2789-4F30-9395-1E7F394DC231}" srcOrd="1" destOrd="0" presId="urn:microsoft.com/office/officeart/2005/8/layout/orgChart1"/>
    <dgm:cxn modelId="{CBE2A8C9-9489-4CAE-8BB0-2E28B96F4D0D}" type="presParOf" srcId="{A408DF94-2789-4F30-9395-1E7F394DC231}" destId="{1A42E6E6-8554-477D-AF0A-D1A26B2E5609}" srcOrd="0" destOrd="0" presId="urn:microsoft.com/office/officeart/2005/8/layout/orgChart1"/>
    <dgm:cxn modelId="{485975C7-7C40-4E49-8B62-4B9E970DA5F3}" type="presParOf" srcId="{A408DF94-2789-4F30-9395-1E7F394DC231}" destId="{9E47FFBA-F47C-4129-984C-7DD178B37ABF}" srcOrd="1" destOrd="0" presId="urn:microsoft.com/office/officeart/2005/8/layout/orgChart1"/>
    <dgm:cxn modelId="{25BC6836-4963-4A4F-BA80-E2AB0E358453}" type="presParOf" srcId="{9E47FFBA-F47C-4129-984C-7DD178B37ABF}" destId="{92FF09E8-EAA3-439F-9DA0-E17E9949E96B}" srcOrd="0" destOrd="0" presId="urn:microsoft.com/office/officeart/2005/8/layout/orgChart1"/>
    <dgm:cxn modelId="{0CB316CB-EB11-4A5E-8D4D-C39537084295}" type="presParOf" srcId="{92FF09E8-EAA3-439F-9DA0-E17E9949E96B}" destId="{178A75AC-4D49-4EDE-A788-C058C3129C4F}" srcOrd="0" destOrd="0" presId="urn:microsoft.com/office/officeart/2005/8/layout/orgChart1"/>
    <dgm:cxn modelId="{A4A4403F-2118-46AE-B43A-18345009670A}" type="presParOf" srcId="{92FF09E8-EAA3-439F-9DA0-E17E9949E96B}" destId="{4CF7CFAF-12B6-4066-9EEA-8864659C568B}" srcOrd="1" destOrd="0" presId="urn:microsoft.com/office/officeart/2005/8/layout/orgChart1"/>
    <dgm:cxn modelId="{D461FB1C-0AD0-4059-867C-6D65F078BF05}" type="presParOf" srcId="{9E47FFBA-F47C-4129-984C-7DD178B37ABF}" destId="{8257660E-424D-45A0-800F-4CACBE0FED88}" srcOrd="1" destOrd="0" presId="urn:microsoft.com/office/officeart/2005/8/layout/orgChart1"/>
    <dgm:cxn modelId="{CF1ABF8D-E4E6-4AF0-A7A7-71FA8EA26656}" type="presParOf" srcId="{8257660E-424D-45A0-800F-4CACBE0FED88}" destId="{B80EC270-FD07-4169-BDE0-F07E8DB30351}" srcOrd="0" destOrd="0" presId="urn:microsoft.com/office/officeart/2005/8/layout/orgChart1"/>
    <dgm:cxn modelId="{3099E095-A5BA-45B9-9484-EB45711CB386}" type="presParOf" srcId="{8257660E-424D-45A0-800F-4CACBE0FED88}" destId="{14BBA42D-004C-4FAB-888B-2C92FAF9CEA7}" srcOrd="1" destOrd="0" presId="urn:microsoft.com/office/officeart/2005/8/layout/orgChart1"/>
    <dgm:cxn modelId="{817E2D48-FB20-41A0-9609-CFCD60E2B311}" type="presParOf" srcId="{14BBA42D-004C-4FAB-888B-2C92FAF9CEA7}" destId="{06538994-53E7-400F-912F-65660D2343F9}" srcOrd="0" destOrd="0" presId="urn:microsoft.com/office/officeart/2005/8/layout/orgChart1"/>
    <dgm:cxn modelId="{908F9DAC-3229-4C4C-9684-73E1E24B70DC}" type="presParOf" srcId="{06538994-53E7-400F-912F-65660D2343F9}" destId="{3CB53250-8DEB-4BF9-B639-BC8C03CC2443}" srcOrd="0" destOrd="0" presId="urn:microsoft.com/office/officeart/2005/8/layout/orgChart1"/>
    <dgm:cxn modelId="{E51756FC-2CCB-46B1-A89B-4318B65B0930}" type="presParOf" srcId="{06538994-53E7-400F-912F-65660D2343F9}" destId="{41FA9EBC-28E0-4845-9AB8-CF64EA3878BC}" srcOrd="1" destOrd="0" presId="urn:microsoft.com/office/officeart/2005/8/layout/orgChart1"/>
    <dgm:cxn modelId="{673DC7AE-F1AE-4210-A45D-D8ECAA56CDC9}" type="presParOf" srcId="{14BBA42D-004C-4FAB-888B-2C92FAF9CEA7}" destId="{C42CB009-9F7F-44CA-9998-AACEC9A6AF01}" srcOrd="1" destOrd="0" presId="urn:microsoft.com/office/officeart/2005/8/layout/orgChart1"/>
    <dgm:cxn modelId="{A87F1506-061F-433E-838A-1D2D3B8B1F52}" type="presParOf" srcId="{14BBA42D-004C-4FAB-888B-2C92FAF9CEA7}" destId="{8BC01C04-7EF6-45A4-AF46-A45B7CDC60FC}" srcOrd="2" destOrd="0" presId="urn:microsoft.com/office/officeart/2005/8/layout/orgChart1"/>
    <dgm:cxn modelId="{5BF410F1-0623-4083-A155-1C1CBF49FD34}" type="presParOf" srcId="{9E47FFBA-F47C-4129-984C-7DD178B37ABF}" destId="{F2312DE9-75D6-4255-9299-6DF5E38CAD7C}" srcOrd="2" destOrd="0" presId="urn:microsoft.com/office/officeart/2005/8/layout/orgChart1"/>
    <dgm:cxn modelId="{F42F7BFD-9ADF-4E0E-A52E-1E3DDE9F3BE8}" type="presParOf" srcId="{A408DF94-2789-4F30-9395-1E7F394DC231}" destId="{E524F8D6-6A31-4120-B5AE-98E2A84B5A8C}" srcOrd="2" destOrd="0" presId="urn:microsoft.com/office/officeart/2005/8/layout/orgChart1"/>
    <dgm:cxn modelId="{28E7F3C5-C0F7-4EC8-A838-051BB4470B26}" type="presParOf" srcId="{A408DF94-2789-4F30-9395-1E7F394DC231}" destId="{257CC30D-65C1-426A-81A8-C4648DE8448A}" srcOrd="3" destOrd="0" presId="urn:microsoft.com/office/officeart/2005/8/layout/orgChart1"/>
    <dgm:cxn modelId="{1438386F-98C9-4276-A12E-8EFF80480B62}" type="presParOf" srcId="{257CC30D-65C1-426A-81A8-C4648DE8448A}" destId="{6F5EAFED-443D-44CB-945B-0153A2BD056C}" srcOrd="0" destOrd="0" presId="urn:microsoft.com/office/officeart/2005/8/layout/orgChart1"/>
    <dgm:cxn modelId="{C63FF88D-A6BF-4E62-8CB6-97D2F00241DA}" type="presParOf" srcId="{6F5EAFED-443D-44CB-945B-0153A2BD056C}" destId="{81343267-98D8-4242-A80C-4CEB5E3E2698}" srcOrd="0" destOrd="0" presId="urn:microsoft.com/office/officeart/2005/8/layout/orgChart1"/>
    <dgm:cxn modelId="{CC3C186E-7A6D-4368-B145-6404D9AC728C}" type="presParOf" srcId="{6F5EAFED-443D-44CB-945B-0153A2BD056C}" destId="{C6B43F54-4DE6-48F5-9642-DDF69CEC676F}" srcOrd="1" destOrd="0" presId="urn:microsoft.com/office/officeart/2005/8/layout/orgChart1"/>
    <dgm:cxn modelId="{ED4F6A00-F672-414B-90D3-B2471963D4EE}" type="presParOf" srcId="{257CC30D-65C1-426A-81A8-C4648DE8448A}" destId="{9EB342C3-CB38-4EA7-951B-9227CAD9E142}" srcOrd="1" destOrd="0" presId="urn:microsoft.com/office/officeart/2005/8/layout/orgChart1"/>
    <dgm:cxn modelId="{DA75F17A-1AFC-40D0-A003-310C73D35A5A}" type="presParOf" srcId="{9EB342C3-CB38-4EA7-951B-9227CAD9E142}" destId="{A93C2BC6-E7B3-42AB-89A7-F88593B551B4}" srcOrd="0" destOrd="0" presId="urn:microsoft.com/office/officeart/2005/8/layout/orgChart1"/>
    <dgm:cxn modelId="{5BE0E509-6542-4A8A-BAFA-42346F931CA9}" type="presParOf" srcId="{9EB342C3-CB38-4EA7-951B-9227CAD9E142}" destId="{20B62598-6ED1-4983-AAB4-7694BE74AA37}" srcOrd="1" destOrd="0" presId="urn:microsoft.com/office/officeart/2005/8/layout/orgChart1"/>
    <dgm:cxn modelId="{50147A42-5D01-4978-8B0E-9B493DD9D9DF}" type="presParOf" srcId="{20B62598-6ED1-4983-AAB4-7694BE74AA37}" destId="{B7C2C534-B493-49CC-980D-BC4E9FB92AF5}" srcOrd="0" destOrd="0" presId="urn:microsoft.com/office/officeart/2005/8/layout/orgChart1"/>
    <dgm:cxn modelId="{AEBD2029-5C87-4428-B469-CD3D2430AE04}" type="presParOf" srcId="{B7C2C534-B493-49CC-980D-BC4E9FB92AF5}" destId="{8B3CF149-CDD0-4E6B-90D6-B63132A051FF}" srcOrd="0" destOrd="0" presId="urn:microsoft.com/office/officeart/2005/8/layout/orgChart1"/>
    <dgm:cxn modelId="{AC531F5C-0257-4892-8A5F-7E6F724F015C}" type="presParOf" srcId="{B7C2C534-B493-49CC-980D-BC4E9FB92AF5}" destId="{860C4C44-50EC-4475-AE72-39B576B7AF18}" srcOrd="1" destOrd="0" presId="urn:microsoft.com/office/officeart/2005/8/layout/orgChart1"/>
    <dgm:cxn modelId="{BB978209-D844-4E5D-A6F4-5EC01B0185AE}" type="presParOf" srcId="{20B62598-6ED1-4983-AAB4-7694BE74AA37}" destId="{428E4385-9DC3-4FF0-AC16-198F3EDD1FBA}" srcOrd="1" destOrd="0" presId="urn:microsoft.com/office/officeart/2005/8/layout/orgChart1"/>
    <dgm:cxn modelId="{4E769C89-04D4-496B-BED8-E4F79B59A072}" type="presParOf" srcId="{20B62598-6ED1-4983-AAB4-7694BE74AA37}" destId="{75DACD3D-2F7C-465F-A38B-F318A24693FB}" srcOrd="2" destOrd="0" presId="urn:microsoft.com/office/officeart/2005/8/layout/orgChart1"/>
    <dgm:cxn modelId="{08137480-E459-4C16-9C1A-69DCE83A2F2F}" type="presParOf" srcId="{257CC30D-65C1-426A-81A8-C4648DE8448A}" destId="{03EA9AEA-26F9-4A2D-8499-DC35D1BD2A24}" srcOrd="2" destOrd="0" presId="urn:microsoft.com/office/officeart/2005/8/layout/orgChart1"/>
    <dgm:cxn modelId="{40537DC2-9C7D-4FD1-9E82-509FD1EC2BA2}" type="presParOf" srcId="{C8AA3D6D-4FF2-4351-B1B7-0D7892D7072D}" destId="{4D0FDBD3-ADC1-417C-9DB2-8EEE29C08CF4}" srcOrd="2" destOrd="0" presId="urn:microsoft.com/office/officeart/2005/8/layout/orgChart1"/>
    <dgm:cxn modelId="{2B46947D-9D5E-4F90-849C-40DCF90BE460}" type="presParOf" srcId="{62F01133-F4B2-4ABB-A108-95137D948ABC}" destId="{D76A585A-DC13-4FB0-BD36-5B27777CF173}" srcOrd="2" destOrd="0" presId="urn:microsoft.com/office/officeart/2005/8/layout/orgChart1"/>
    <dgm:cxn modelId="{F2A002C0-EB3B-4280-B5A7-CD6CDD4F1B9D}" type="presParOf" srcId="{2E45EAC5-5582-4CCC-9E16-1B1C15BF64EA}" destId="{968A8E27-DBD2-4E70-8801-08C589FEB7A2}"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EE6B5-3520-4279-B2C3-C4FB512C9C0D}" type="doc">
      <dgm:prSet loTypeId="urn:diagrams.loki3.com/BracketList" loCatId="list" qsTypeId="urn:microsoft.com/office/officeart/2005/8/quickstyle/simple1" qsCatId="simple" csTypeId="urn:microsoft.com/office/officeart/2005/8/colors/accent2_2" csCatId="accent2" phldr="1"/>
      <dgm:spPr/>
      <dgm:t>
        <a:bodyPr/>
        <a:lstStyle/>
        <a:p>
          <a:endParaRPr lang="en-US"/>
        </a:p>
      </dgm:t>
    </dgm:pt>
    <dgm:pt modelId="{889B8926-BC65-44FE-A531-648251308753}">
      <dgm:prSet phldrT="[Text]"/>
      <dgm:spPr/>
      <dgm:t>
        <a:bodyPr/>
        <a:lstStyle/>
        <a:p>
          <a:r>
            <a:rPr lang="en-US" dirty="0"/>
            <a:t>Base Image</a:t>
          </a:r>
        </a:p>
      </dgm:t>
    </dgm:pt>
    <dgm:pt modelId="{B4AC7FFF-E280-4741-BDB2-7B09F6800327}" type="parTrans" cxnId="{1D7D4A54-D1C9-4166-A645-8E421153862E}">
      <dgm:prSet/>
      <dgm:spPr/>
      <dgm:t>
        <a:bodyPr/>
        <a:lstStyle/>
        <a:p>
          <a:endParaRPr lang="en-US"/>
        </a:p>
      </dgm:t>
    </dgm:pt>
    <dgm:pt modelId="{6A35FE61-3EF7-4A54-AD0F-0602968548F8}" type="sibTrans" cxnId="{1D7D4A54-D1C9-4166-A645-8E421153862E}">
      <dgm:prSet/>
      <dgm:spPr/>
      <dgm:t>
        <a:bodyPr/>
        <a:lstStyle/>
        <a:p>
          <a:endParaRPr lang="en-US"/>
        </a:p>
      </dgm:t>
    </dgm:pt>
    <dgm:pt modelId="{DF9C2098-B8A6-4BB9-8319-4B9796C25CD6}">
      <dgm:prSet phldrT="[Text]"/>
      <dgm:spPr/>
      <dgm:t>
        <a:bodyPr/>
        <a:lstStyle/>
        <a:p>
          <a:r>
            <a:rPr lang="en-US" dirty="0"/>
            <a:t>Dependencies</a:t>
          </a:r>
        </a:p>
      </dgm:t>
    </dgm:pt>
    <dgm:pt modelId="{5C141828-163A-496B-8EFA-9E51A3585AE9}" type="parTrans" cxnId="{EA320925-5145-457E-BDA1-DA6F3E6184ED}">
      <dgm:prSet/>
      <dgm:spPr/>
      <dgm:t>
        <a:bodyPr/>
        <a:lstStyle/>
        <a:p>
          <a:endParaRPr lang="en-US"/>
        </a:p>
      </dgm:t>
    </dgm:pt>
    <dgm:pt modelId="{7C99AD5D-6F26-4FC5-ABAC-83C1E3224B9E}" type="sibTrans" cxnId="{EA320925-5145-457E-BDA1-DA6F3E6184ED}">
      <dgm:prSet/>
      <dgm:spPr/>
      <dgm:t>
        <a:bodyPr/>
        <a:lstStyle/>
        <a:p>
          <a:endParaRPr lang="en-US"/>
        </a:p>
      </dgm:t>
    </dgm:pt>
    <dgm:pt modelId="{04C1E28A-69BA-40A4-BF46-51B1C15C2A3C}">
      <dgm:prSet phldrT="[Text]"/>
      <dgm:spPr/>
      <dgm:t>
        <a:bodyPr/>
        <a:lstStyle/>
        <a:p>
          <a:r>
            <a:rPr lang="en-US" dirty="0"/>
            <a:t>Container Layer</a:t>
          </a:r>
        </a:p>
      </dgm:t>
    </dgm:pt>
    <dgm:pt modelId="{24C5B4BC-3A66-47C5-9A75-2BBCE0E487F2}" type="parTrans" cxnId="{664651C6-F770-4CDC-8172-10EEDFD2D07B}">
      <dgm:prSet/>
      <dgm:spPr/>
      <dgm:t>
        <a:bodyPr/>
        <a:lstStyle/>
        <a:p>
          <a:endParaRPr lang="en-US"/>
        </a:p>
      </dgm:t>
    </dgm:pt>
    <dgm:pt modelId="{AB64D19D-74A7-4647-B679-E42E2610D41A}" type="sibTrans" cxnId="{664651C6-F770-4CDC-8172-10EEDFD2D07B}">
      <dgm:prSet/>
      <dgm:spPr/>
      <dgm:t>
        <a:bodyPr/>
        <a:lstStyle/>
        <a:p>
          <a:endParaRPr lang="en-US"/>
        </a:p>
      </dgm:t>
    </dgm:pt>
    <dgm:pt modelId="{D568ABEB-137F-4D08-83F9-15ECDDA8FA61}">
      <dgm:prSet phldrT="[Text]"/>
      <dgm:spPr/>
      <dgm:t>
        <a:bodyPr/>
        <a:lstStyle/>
        <a:p>
          <a:r>
            <a:rPr lang="en-US" dirty="0"/>
            <a:t>Commands</a:t>
          </a:r>
        </a:p>
      </dgm:t>
    </dgm:pt>
    <dgm:pt modelId="{5CA4A82E-B1FC-4991-81D1-112DDD218EC1}" type="parTrans" cxnId="{CCB8BF43-10BB-49BE-BDBB-AFC10C6BE68A}">
      <dgm:prSet/>
      <dgm:spPr/>
      <dgm:t>
        <a:bodyPr/>
        <a:lstStyle/>
        <a:p>
          <a:endParaRPr lang="en-US"/>
        </a:p>
      </dgm:t>
    </dgm:pt>
    <dgm:pt modelId="{E478FC73-F6FE-4E4A-9011-6799EE0777BB}" type="sibTrans" cxnId="{CCB8BF43-10BB-49BE-BDBB-AFC10C6BE68A}">
      <dgm:prSet/>
      <dgm:spPr/>
      <dgm:t>
        <a:bodyPr/>
        <a:lstStyle/>
        <a:p>
          <a:endParaRPr lang="en-US"/>
        </a:p>
      </dgm:t>
    </dgm:pt>
    <dgm:pt modelId="{B87FEBFC-2DAB-42EC-8638-D9B696362447}">
      <dgm:prSet phldrT="[Text]"/>
      <dgm:spPr/>
      <dgm:t>
        <a:bodyPr/>
        <a:lstStyle/>
        <a:p>
          <a:r>
            <a:rPr lang="en-US" dirty="0" err="1"/>
            <a:t>Entrypoint</a:t>
          </a:r>
          <a:r>
            <a:rPr lang="en-US" dirty="0"/>
            <a:t>/Start commands</a:t>
          </a:r>
        </a:p>
      </dgm:t>
    </dgm:pt>
    <dgm:pt modelId="{1DC9422B-D15B-4E50-AD90-610D460B90EE}" type="parTrans" cxnId="{08A1590E-BAE1-403D-A7CC-E892BF89E826}">
      <dgm:prSet/>
      <dgm:spPr/>
      <dgm:t>
        <a:bodyPr/>
        <a:lstStyle/>
        <a:p>
          <a:endParaRPr lang="en-US"/>
        </a:p>
      </dgm:t>
    </dgm:pt>
    <dgm:pt modelId="{3806680F-D4F2-4644-88F6-A16E5F0972DC}" type="sibTrans" cxnId="{08A1590E-BAE1-403D-A7CC-E892BF89E826}">
      <dgm:prSet/>
      <dgm:spPr/>
      <dgm:t>
        <a:bodyPr/>
        <a:lstStyle/>
        <a:p>
          <a:endParaRPr lang="en-US"/>
        </a:p>
      </dgm:t>
    </dgm:pt>
    <dgm:pt modelId="{02A05A4D-5500-458B-B7F2-6028CE6FC607}">
      <dgm:prSet phldrT="[Text]"/>
      <dgm:spPr/>
      <dgm:t>
        <a:bodyPr/>
        <a:lstStyle/>
        <a:p>
          <a:r>
            <a:rPr lang="en-US" dirty="0"/>
            <a:t>Ports</a:t>
          </a:r>
        </a:p>
      </dgm:t>
    </dgm:pt>
    <dgm:pt modelId="{332320D4-DD4A-4BB2-BF00-3F05E7E61DCF}" type="parTrans" cxnId="{509364A3-2816-47C0-8260-89C56FEF218B}">
      <dgm:prSet/>
      <dgm:spPr/>
      <dgm:t>
        <a:bodyPr/>
        <a:lstStyle/>
        <a:p>
          <a:endParaRPr lang="en-US"/>
        </a:p>
      </dgm:t>
    </dgm:pt>
    <dgm:pt modelId="{C2CD8786-1333-4389-A565-24FA145D88D1}" type="sibTrans" cxnId="{509364A3-2816-47C0-8260-89C56FEF218B}">
      <dgm:prSet/>
      <dgm:spPr/>
      <dgm:t>
        <a:bodyPr/>
        <a:lstStyle/>
        <a:p>
          <a:endParaRPr lang="en-US"/>
        </a:p>
      </dgm:t>
    </dgm:pt>
    <dgm:pt modelId="{F30A7A16-4CDC-473B-9EC6-BEDAED6C468F}">
      <dgm:prSet phldrT="[Text]"/>
      <dgm:spPr/>
      <dgm:t>
        <a:bodyPr/>
        <a:lstStyle/>
        <a:p>
          <a:r>
            <a:rPr lang="en-US" dirty="0"/>
            <a:t>FROM </a:t>
          </a:r>
          <a:r>
            <a:rPr lang="en-US" dirty="0" err="1"/>
            <a:t>ubuntu:latest</a:t>
          </a:r>
          <a:endParaRPr lang="en-US" dirty="0"/>
        </a:p>
      </dgm:t>
    </dgm:pt>
    <dgm:pt modelId="{DC8A5464-6383-41F8-BAF1-CF613947C12C}" type="parTrans" cxnId="{0E321E25-3B83-4804-85E3-9F60D5C5A6D0}">
      <dgm:prSet/>
      <dgm:spPr/>
      <dgm:t>
        <a:bodyPr/>
        <a:lstStyle/>
        <a:p>
          <a:endParaRPr lang="en-US"/>
        </a:p>
      </dgm:t>
    </dgm:pt>
    <dgm:pt modelId="{5D2630E6-EAE8-4FD9-963B-C610C677ED2F}" type="sibTrans" cxnId="{0E321E25-3B83-4804-85E3-9F60D5C5A6D0}">
      <dgm:prSet/>
      <dgm:spPr/>
      <dgm:t>
        <a:bodyPr/>
        <a:lstStyle/>
        <a:p>
          <a:endParaRPr lang="en-US"/>
        </a:p>
      </dgm:t>
    </dgm:pt>
    <dgm:pt modelId="{646AD3E1-A353-4E6D-AFDC-8378278F12B5}">
      <dgm:prSet phldrT="[Text]"/>
      <dgm:spPr/>
      <dgm:t>
        <a:bodyPr/>
        <a:lstStyle/>
        <a:p>
          <a:r>
            <a:rPr lang="en-US" dirty="0"/>
            <a:t>apt-get install -y git </a:t>
          </a:r>
          <a:r>
            <a:rPr lang="en-US" dirty="0" err="1"/>
            <a:t>cmake</a:t>
          </a:r>
          <a:r>
            <a:rPr lang="en-US" dirty="0"/>
            <a:t> python3 …</a:t>
          </a:r>
        </a:p>
      </dgm:t>
    </dgm:pt>
    <dgm:pt modelId="{B45C14F7-0892-49B3-B5F0-770F9CD580D4}" type="parTrans" cxnId="{06AB6B67-9E26-4B94-B98C-FC8D448CF0ED}">
      <dgm:prSet/>
      <dgm:spPr/>
      <dgm:t>
        <a:bodyPr/>
        <a:lstStyle/>
        <a:p>
          <a:endParaRPr lang="en-US"/>
        </a:p>
      </dgm:t>
    </dgm:pt>
    <dgm:pt modelId="{7513C08B-3120-48F7-98C6-6DA310679F59}" type="sibTrans" cxnId="{06AB6B67-9E26-4B94-B98C-FC8D448CF0ED}">
      <dgm:prSet/>
      <dgm:spPr/>
      <dgm:t>
        <a:bodyPr/>
        <a:lstStyle/>
        <a:p>
          <a:endParaRPr lang="en-US"/>
        </a:p>
      </dgm:t>
    </dgm:pt>
    <dgm:pt modelId="{87850307-B465-4D66-B7A6-C50DD383B2A1}">
      <dgm:prSet phldrT="[Text]"/>
      <dgm:spPr/>
      <dgm:t>
        <a:bodyPr/>
        <a:lstStyle/>
        <a:p>
          <a:r>
            <a:rPr lang="en-US" dirty="0"/>
            <a:t>EXPOSE 3000</a:t>
          </a:r>
        </a:p>
      </dgm:t>
    </dgm:pt>
    <dgm:pt modelId="{39732280-09F8-43D3-A359-BC3F5AC91D3D}" type="parTrans" cxnId="{B10785A2-EEA4-4413-8230-D4E55F470519}">
      <dgm:prSet/>
      <dgm:spPr/>
      <dgm:t>
        <a:bodyPr/>
        <a:lstStyle/>
        <a:p>
          <a:endParaRPr lang="en-US"/>
        </a:p>
      </dgm:t>
    </dgm:pt>
    <dgm:pt modelId="{5843BF4A-9D35-4388-B306-6F9296BA5E52}" type="sibTrans" cxnId="{B10785A2-EEA4-4413-8230-D4E55F470519}">
      <dgm:prSet/>
      <dgm:spPr/>
      <dgm:t>
        <a:bodyPr/>
        <a:lstStyle/>
        <a:p>
          <a:endParaRPr lang="en-US"/>
        </a:p>
      </dgm:t>
    </dgm:pt>
    <dgm:pt modelId="{DA68D642-1D20-40A6-9670-58EDA3137B9B}">
      <dgm:prSet phldrT="[Text]"/>
      <dgm:spPr/>
      <dgm:t>
        <a:bodyPr/>
        <a:lstStyle/>
        <a:p>
          <a:r>
            <a:rPr lang="en-US" dirty="0"/>
            <a:t>RUN </a:t>
          </a:r>
          <a:r>
            <a:rPr lang="en-US" dirty="0" err="1"/>
            <a:t>mkdir</a:t>
          </a:r>
          <a:r>
            <a:rPr lang="en-US" dirty="0"/>
            <a:t> /software</a:t>
          </a:r>
        </a:p>
      </dgm:t>
    </dgm:pt>
    <dgm:pt modelId="{DC202C6A-2747-49A7-AFCF-59B02E488749}" type="parTrans" cxnId="{38833326-973F-44B4-B686-BC2EC2634BD6}">
      <dgm:prSet/>
      <dgm:spPr/>
      <dgm:t>
        <a:bodyPr/>
        <a:lstStyle/>
        <a:p>
          <a:endParaRPr lang="en-US"/>
        </a:p>
      </dgm:t>
    </dgm:pt>
    <dgm:pt modelId="{5038F9B2-AF72-4CAA-93DC-77F4C3A6B43B}" type="sibTrans" cxnId="{38833326-973F-44B4-B686-BC2EC2634BD6}">
      <dgm:prSet/>
      <dgm:spPr/>
      <dgm:t>
        <a:bodyPr/>
        <a:lstStyle/>
        <a:p>
          <a:endParaRPr lang="en-US"/>
        </a:p>
      </dgm:t>
    </dgm:pt>
    <dgm:pt modelId="{AC3254DB-D065-48EA-B484-0CE56A0C7EBF}">
      <dgm:prSet phldrT="[Text]"/>
      <dgm:spPr/>
      <dgm:t>
        <a:bodyPr/>
        <a:lstStyle/>
        <a:p>
          <a:r>
            <a:rPr lang="en-US" dirty="0"/>
            <a:t>RUN rm -r /</a:t>
          </a:r>
          <a:r>
            <a:rPr lang="en-US" dirty="0" err="1"/>
            <a:t>tmp</a:t>
          </a:r>
          <a:endParaRPr lang="en-US" dirty="0"/>
        </a:p>
      </dgm:t>
    </dgm:pt>
    <dgm:pt modelId="{FE5D4AE4-7CEB-4ED3-926F-2D0C654A3D20}" type="parTrans" cxnId="{1F90CC69-CEFB-4FDD-A62C-C4B1499ABB2A}">
      <dgm:prSet/>
      <dgm:spPr/>
      <dgm:t>
        <a:bodyPr/>
        <a:lstStyle/>
        <a:p>
          <a:endParaRPr lang="en-US"/>
        </a:p>
      </dgm:t>
    </dgm:pt>
    <dgm:pt modelId="{E81F0120-5E8E-40C4-9A9B-93ADFD13A5EA}" type="sibTrans" cxnId="{1F90CC69-CEFB-4FDD-A62C-C4B1499ABB2A}">
      <dgm:prSet/>
      <dgm:spPr/>
      <dgm:t>
        <a:bodyPr/>
        <a:lstStyle/>
        <a:p>
          <a:endParaRPr lang="en-US"/>
        </a:p>
      </dgm:t>
    </dgm:pt>
    <dgm:pt modelId="{F418F768-49E9-43F9-B7A0-A00EDF51F42B}">
      <dgm:prSet phldrT="[Text]"/>
      <dgm:spPr/>
      <dgm:t>
        <a:bodyPr/>
        <a:lstStyle/>
        <a:p>
          <a:r>
            <a:rPr lang="en-US" dirty="0"/>
            <a:t>ENTRYPOINT ["./run.sh"]</a:t>
          </a:r>
        </a:p>
      </dgm:t>
    </dgm:pt>
    <dgm:pt modelId="{BE049EC9-7DDD-482E-8820-DFC64DA50EA9}" type="parTrans" cxnId="{534A61CB-A78C-4186-8CE3-67438C84F3B5}">
      <dgm:prSet/>
      <dgm:spPr/>
      <dgm:t>
        <a:bodyPr/>
        <a:lstStyle/>
        <a:p>
          <a:endParaRPr lang="en-US"/>
        </a:p>
      </dgm:t>
    </dgm:pt>
    <dgm:pt modelId="{31D13CCE-F3F4-4BE2-828A-AD1181FFDAE0}" type="sibTrans" cxnId="{534A61CB-A78C-4186-8CE3-67438C84F3B5}">
      <dgm:prSet/>
      <dgm:spPr/>
      <dgm:t>
        <a:bodyPr/>
        <a:lstStyle/>
        <a:p>
          <a:endParaRPr lang="en-US"/>
        </a:p>
      </dgm:t>
    </dgm:pt>
    <dgm:pt modelId="{57B1BB78-CECF-48DB-A819-F046A4F7C726}">
      <dgm:prSet phldrT="[Text]"/>
      <dgm:spPr/>
      <dgm:t>
        <a:bodyPr/>
        <a:lstStyle/>
        <a:p>
          <a:r>
            <a:rPr lang="en-US" dirty="0"/>
            <a:t>Filesystem, volume(s), etc.</a:t>
          </a:r>
        </a:p>
      </dgm:t>
    </dgm:pt>
    <dgm:pt modelId="{268FD7D6-5F9D-40FE-9C5C-530E5905BC6B}" type="parTrans" cxnId="{14F1A0B7-CE6B-44FF-8C26-81F6B47D9444}">
      <dgm:prSet/>
      <dgm:spPr/>
      <dgm:t>
        <a:bodyPr/>
        <a:lstStyle/>
        <a:p>
          <a:endParaRPr lang="en-US"/>
        </a:p>
      </dgm:t>
    </dgm:pt>
    <dgm:pt modelId="{44DFC94D-6A47-460D-9930-F60F10086E18}" type="sibTrans" cxnId="{14F1A0B7-CE6B-44FF-8C26-81F6B47D9444}">
      <dgm:prSet/>
      <dgm:spPr/>
      <dgm:t>
        <a:bodyPr/>
        <a:lstStyle/>
        <a:p>
          <a:endParaRPr lang="en-US"/>
        </a:p>
      </dgm:t>
    </dgm:pt>
    <dgm:pt modelId="{27546BFD-9738-462A-A565-3DDF68A00C6D}">
      <dgm:prSet phldrT="[Text]"/>
      <dgm:spPr/>
      <dgm:t>
        <a:bodyPr/>
        <a:lstStyle/>
        <a:p>
          <a:r>
            <a:rPr lang="en-US" dirty="0"/>
            <a:t>Labels</a:t>
          </a:r>
        </a:p>
      </dgm:t>
    </dgm:pt>
    <dgm:pt modelId="{C4E0CB05-5ED3-47C6-BA6C-BDD7BCCA71B6}" type="parTrans" cxnId="{653CD84C-A00A-46E4-9A52-2C3A7F3B96A0}">
      <dgm:prSet/>
      <dgm:spPr/>
      <dgm:t>
        <a:bodyPr/>
        <a:lstStyle/>
        <a:p>
          <a:endParaRPr lang="en-US"/>
        </a:p>
      </dgm:t>
    </dgm:pt>
    <dgm:pt modelId="{14814D89-A8A3-40B6-A9BD-1EEFFB9B33F5}" type="sibTrans" cxnId="{653CD84C-A00A-46E4-9A52-2C3A7F3B96A0}">
      <dgm:prSet/>
      <dgm:spPr/>
      <dgm:t>
        <a:bodyPr/>
        <a:lstStyle/>
        <a:p>
          <a:endParaRPr lang="en-US"/>
        </a:p>
      </dgm:t>
    </dgm:pt>
    <dgm:pt modelId="{177D1CFE-391C-42DE-8F5F-944952FD865D}">
      <dgm:prSet phldrT="[Text]"/>
      <dgm:spPr/>
      <dgm:t>
        <a:bodyPr/>
        <a:lstStyle/>
        <a:p>
          <a:r>
            <a:rPr lang="en-US" dirty="0"/>
            <a:t>LABEL maintainer="Colby T. Ford &lt;</a:t>
          </a:r>
          <a:r>
            <a:rPr lang="en-US" dirty="0" err="1"/>
            <a:t>colby@tuple.xyz</a:t>
          </a:r>
          <a:r>
            <a:rPr lang="en-US" dirty="0"/>
            <a:t>&gt;"</a:t>
          </a:r>
        </a:p>
      </dgm:t>
    </dgm:pt>
    <dgm:pt modelId="{CA977467-C2E1-4B2F-9A02-8D76E921C8CB}" type="parTrans" cxnId="{6D97F056-E9F5-481C-9E9A-D1FBDBF95202}">
      <dgm:prSet/>
      <dgm:spPr/>
      <dgm:t>
        <a:bodyPr/>
        <a:lstStyle/>
        <a:p>
          <a:endParaRPr lang="en-US"/>
        </a:p>
      </dgm:t>
    </dgm:pt>
    <dgm:pt modelId="{C101D629-04BD-4963-9193-88C7C2824890}" type="sibTrans" cxnId="{6D97F056-E9F5-481C-9E9A-D1FBDBF95202}">
      <dgm:prSet/>
      <dgm:spPr/>
      <dgm:t>
        <a:bodyPr/>
        <a:lstStyle/>
        <a:p>
          <a:endParaRPr lang="en-US"/>
        </a:p>
      </dgm:t>
    </dgm:pt>
    <dgm:pt modelId="{4EECAD0A-8040-4F8C-BBAE-2B329A27CAB8}">
      <dgm:prSet phldrT="[Text]"/>
      <dgm:spPr/>
      <dgm:t>
        <a:bodyPr/>
        <a:lstStyle/>
        <a:p>
          <a:r>
            <a:rPr lang="en-US" dirty="0"/>
            <a:t>CMD ["python", "helloworld.py"]</a:t>
          </a:r>
        </a:p>
      </dgm:t>
    </dgm:pt>
    <dgm:pt modelId="{6BAF7F50-23A5-4E94-8621-8992537505BA}" type="parTrans" cxnId="{16E61E6E-FC40-4D85-A698-8D0AEAF056AA}">
      <dgm:prSet/>
      <dgm:spPr/>
      <dgm:t>
        <a:bodyPr/>
        <a:lstStyle/>
        <a:p>
          <a:endParaRPr lang="en-US"/>
        </a:p>
      </dgm:t>
    </dgm:pt>
    <dgm:pt modelId="{E7AF6C7C-1678-4109-8511-00CFBEBB7856}" type="sibTrans" cxnId="{16E61E6E-FC40-4D85-A698-8D0AEAF056AA}">
      <dgm:prSet/>
      <dgm:spPr/>
      <dgm:t>
        <a:bodyPr/>
        <a:lstStyle/>
        <a:p>
          <a:endParaRPr lang="en-US"/>
        </a:p>
      </dgm:t>
    </dgm:pt>
    <dgm:pt modelId="{5584641F-054E-4E0C-8B8E-C4D3ADB7D380}">
      <dgm:prSet phldrT="[Text]"/>
      <dgm:spPr/>
      <dgm:t>
        <a:bodyPr/>
        <a:lstStyle/>
        <a:p>
          <a:r>
            <a:rPr lang="en-US" dirty="0"/>
            <a:t>WORKDIR /software</a:t>
          </a:r>
        </a:p>
      </dgm:t>
    </dgm:pt>
    <dgm:pt modelId="{AAE9E76B-B651-46EF-8C67-6A59639D9335}" type="parTrans" cxnId="{B3B9A402-9907-414F-B7CF-45BC671D42B7}">
      <dgm:prSet/>
      <dgm:spPr/>
      <dgm:t>
        <a:bodyPr/>
        <a:lstStyle/>
        <a:p>
          <a:endParaRPr lang="en-US"/>
        </a:p>
      </dgm:t>
    </dgm:pt>
    <dgm:pt modelId="{B79BBA51-D690-4677-9CB1-D19C6EFD715B}" type="sibTrans" cxnId="{B3B9A402-9907-414F-B7CF-45BC671D42B7}">
      <dgm:prSet/>
      <dgm:spPr/>
      <dgm:t>
        <a:bodyPr/>
        <a:lstStyle/>
        <a:p>
          <a:endParaRPr lang="en-US"/>
        </a:p>
      </dgm:t>
    </dgm:pt>
    <dgm:pt modelId="{B7C8DA56-3745-486B-9DA4-D088125CCA62}" type="pres">
      <dgm:prSet presAssocID="{34BEE6B5-3520-4279-B2C3-C4FB512C9C0D}" presName="Name0" presStyleCnt="0">
        <dgm:presLayoutVars>
          <dgm:dir/>
          <dgm:animLvl val="lvl"/>
          <dgm:resizeHandles val="exact"/>
        </dgm:presLayoutVars>
      </dgm:prSet>
      <dgm:spPr/>
    </dgm:pt>
    <dgm:pt modelId="{1AA4F526-2C51-4DA4-8033-66C8525B82B1}" type="pres">
      <dgm:prSet presAssocID="{889B8926-BC65-44FE-A531-648251308753}" presName="linNode" presStyleCnt="0"/>
      <dgm:spPr/>
    </dgm:pt>
    <dgm:pt modelId="{884BD765-B9A7-4310-8D07-D6DFDE6D82CE}" type="pres">
      <dgm:prSet presAssocID="{889B8926-BC65-44FE-A531-648251308753}" presName="parTx" presStyleLbl="revTx" presStyleIdx="0" presStyleCnt="7">
        <dgm:presLayoutVars>
          <dgm:chMax val="1"/>
          <dgm:bulletEnabled val="1"/>
        </dgm:presLayoutVars>
      </dgm:prSet>
      <dgm:spPr/>
    </dgm:pt>
    <dgm:pt modelId="{AC558B00-67F4-41AA-9699-8651313D3CEE}" type="pres">
      <dgm:prSet presAssocID="{889B8926-BC65-44FE-A531-648251308753}" presName="bracket" presStyleLbl="parChTrans1D1" presStyleIdx="0" presStyleCnt="7"/>
      <dgm:spPr/>
    </dgm:pt>
    <dgm:pt modelId="{833D0E15-78D4-47A0-BBCB-37DA4EB33CA5}" type="pres">
      <dgm:prSet presAssocID="{889B8926-BC65-44FE-A531-648251308753}" presName="spH" presStyleCnt="0"/>
      <dgm:spPr/>
    </dgm:pt>
    <dgm:pt modelId="{4D128469-226E-463C-B864-D629F861FD42}" type="pres">
      <dgm:prSet presAssocID="{889B8926-BC65-44FE-A531-648251308753}" presName="desTx" presStyleLbl="node1" presStyleIdx="0" presStyleCnt="7">
        <dgm:presLayoutVars>
          <dgm:bulletEnabled val="1"/>
        </dgm:presLayoutVars>
      </dgm:prSet>
      <dgm:spPr/>
    </dgm:pt>
    <dgm:pt modelId="{82C0836E-EC5E-4AE6-B755-22AFC0CDBE42}" type="pres">
      <dgm:prSet presAssocID="{6A35FE61-3EF7-4A54-AD0F-0602968548F8}" presName="spV" presStyleCnt="0"/>
      <dgm:spPr/>
    </dgm:pt>
    <dgm:pt modelId="{F7ADF097-E789-4586-B63C-7FA7B14A8782}" type="pres">
      <dgm:prSet presAssocID="{27546BFD-9738-462A-A565-3DDF68A00C6D}" presName="linNode" presStyleCnt="0"/>
      <dgm:spPr/>
    </dgm:pt>
    <dgm:pt modelId="{260AC3A8-B49B-4C04-B6E9-F3BD9E30495A}" type="pres">
      <dgm:prSet presAssocID="{27546BFD-9738-462A-A565-3DDF68A00C6D}" presName="parTx" presStyleLbl="revTx" presStyleIdx="1" presStyleCnt="7">
        <dgm:presLayoutVars>
          <dgm:chMax val="1"/>
          <dgm:bulletEnabled val="1"/>
        </dgm:presLayoutVars>
      </dgm:prSet>
      <dgm:spPr/>
    </dgm:pt>
    <dgm:pt modelId="{7255AB90-ADAC-44BE-86A4-39D59D810934}" type="pres">
      <dgm:prSet presAssocID="{27546BFD-9738-462A-A565-3DDF68A00C6D}" presName="bracket" presStyleLbl="parChTrans1D1" presStyleIdx="1" presStyleCnt="7"/>
      <dgm:spPr/>
    </dgm:pt>
    <dgm:pt modelId="{4AB6E1E4-D063-446B-B1C0-B78D78E7FC22}" type="pres">
      <dgm:prSet presAssocID="{27546BFD-9738-462A-A565-3DDF68A00C6D}" presName="spH" presStyleCnt="0"/>
      <dgm:spPr/>
    </dgm:pt>
    <dgm:pt modelId="{7D7975A0-F303-4034-9170-5E1FB2FD4124}" type="pres">
      <dgm:prSet presAssocID="{27546BFD-9738-462A-A565-3DDF68A00C6D}" presName="desTx" presStyleLbl="node1" presStyleIdx="1" presStyleCnt="7">
        <dgm:presLayoutVars>
          <dgm:bulletEnabled val="1"/>
        </dgm:presLayoutVars>
      </dgm:prSet>
      <dgm:spPr/>
    </dgm:pt>
    <dgm:pt modelId="{78289912-1A14-4DF3-BB95-A1BA0139A2B5}" type="pres">
      <dgm:prSet presAssocID="{14814D89-A8A3-40B6-A9BD-1EEFFB9B33F5}" presName="spV" presStyleCnt="0"/>
      <dgm:spPr/>
    </dgm:pt>
    <dgm:pt modelId="{A6FC8D8D-9915-4EAB-A746-B3EAE2C0DB3E}" type="pres">
      <dgm:prSet presAssocID="{DF9C2098-B8A6-4BB9-8319-4B9796C25CD6}" presName="linNode" presStyleCnt="0"/>
      <dgm:spPr/>
    </dgm:pt>
    <dgm:pt modelId="{541FBA64-DA70-47DE-AC26-B75153711BEF}" type="pres">
      <dgm:prSet presAssocID="{DF9C2098-B8A6-4BB9-8319-4B9796C25CD6}" presName="parTx" presStyleLbl="revTx" presStyleIdx="2" presStyleCnt="7">
        <dgm:presLayoutVars>
          <dgm:chMax val="1"/>
          <dgm:bulletEnabled val="1"/>
        </dgm:presLayoutVars>
      </dgm:prSet>
      <dgm:spPr/>
    </dgm:pt>
    <dgm:pt modelId="{3D14A678-2EA7-4592-9410-291C73482D3E}" type="pres">
      <dgm:prSet presAssocID="{DF9C2098-B8A6-4BB9-8319-4B9796C25CD6}" presName="bracket" presStyleLbl="parChTrans1D1" presStyleIdx="2" presStyleCnt="7"/>
      <dgm:spPr/>
    </dgm:pt>
    <dgm:pt modelId="{B2E4BEEF-1047-4090-B515-7E66AE9264A5}" type="pres">
      <dgm:prSet presAssocID="{DF9C2098-B8A6-4BB9-8319-4B9796C25CD6}" presName="spH" presStyleCnt="0"/>
      <dgm:spPr/>
    </dgm:pt>
    <dgm:pt modelId="{1A937810-392D-479F-BF49-7E143F35481D}" type="pres">
      <dgm:prSet presAssocID="{DF9C2098-B8A6-4BB9-8319-4B9796C25CD6}" presName="desTx" presStyleLbl="node1" presStyleIdx="2" presStyleCnt="7">
        <dgm:presLayoutVars>
          <dgm:bulletEnabled val="1"/>
        </dgm:presLayoutVars>
      </dgm:prSet>
      <dgm:spPr/>
    </dgm:pt>
    <dgm:pt modelId="{4A8776E8-833A-4216-8694-1B6961519E33}" type="pres">
      <dgm:prSet presAssocID="{7C99AD5D-6F26-4FC5-ABAC-83C1E3224B9E}" presName="spV" presStyleCnt="0"/>
      <dgm:spPr/>
    </dgm:pt>
    <dgm:pt modelId="{B5A4124E-CF51-41A7-A400-C93E628C1D8E}" type="pres">
      <dgm:prSet presAssocID="{D568ABEB-137F-4D08-83F9-15ECDDA8FA61}" presName="linNode" presStyleCnt="0"/>
      <dgm:spPr/>
    </dgm:pt>
    <dgm:pt modelId="{D04314CB-64D8-41AB-898D-4C45D0A14BF7}" type="pres">
      <dgm:prSet presAssocID="{D568ABEB-137F-4D08-83F9-15ECDDA8FA61}" presName="parTx" presStyleLbl="revTx" presStyleIdx="3" presStyleCnt="7">
        <dgm:presLayoutVars>
          <dgm:chMax val="1"/>
          <dgm:bulletEnabled val="1"/>
        </dgm:presLayoutVars>
      </dgm:prSet>
      <dgm:spPr/>
    </dgm:pt>
    <dgm:pt modelId="{B255FA2C-0984-4E44-99E2-CAB0BD530AF4}" type="pres">
      <dgm:prSet presAssocID="{D568ABEB-137F-4D08-83F9-15ECDDA8FA61}" presName="bracket" presStyleLbl="parChTrans1D1" presStyleIdx="3" presStyleCnt="7"/>
      <dgm:spPr/>
    </dgm:pt>
    <dgm:pt modelId="{01E09EC4-72CB-4198-A101-665D2526F7EE}" type="pres">
      <dgm:prSet presAssocID="{D568ABEB-137F-4D08-83F9-15ECDDA8FA61}" presName="spH" presStyleCnt="0"/>
      <dgm:spPr/>
    </dgm:pt>
    <dgm:pt modelId="{4A8E871B-185D-44D1-BA03-21DD6992D074}" type="pres">
      <dgm:prSet presAssocID="{D568ABEB-137F-4D08-83F9-15ECDDA8FA61}" presName="desTx" presStyleLbl="node1" presStyleIdx="3" presStyleCnt="7">
        <dgm:presLayoutVars>
          <dgm:bulletEnabled val="1"/>
        </dgm:presLayoutVars>
      </dgm:prSet>
      <dgm:spPr/>
    </dgm:pt>
    <dgm:pt modelId="{5F30D546-C466-4920-82A6-432D3EA3EFD3}" type="pres">
      <dgm:prSet presAssocID="{E478FC73-F6FE-4E4A-9011-6799EE0777BB}" presName="spV" presStyleCnt="0"/>
      <dgm:spPr/>
    </dgm:pt>
    <dgm:pt modelId="{27C43804-5E15-4702-9BE1-619547F634C9}" type="pres">
      <dgm:prSet presAssocID="{02A05A4D-5500-458B-B7F2-6028CE6FC607}" presName="linNode" presStyleCnt="0"/>
      <dgm:spPr/>
    </dgm:pt>
    <dgm:pt modelId="{3298ED9D-1503-44A7-B2DC-252ADF94B594}" type="pres">
      <dgm:prSet presAssocID="{02A05A4D-5500-458B-B7F2-6028CE6FC607}" presName="parTx" presStyleLbl="revTx" presStyleIdx="4" presStyleCnt="7">
        <dgm:presLayoutVars>
          <dgm:chMax val="1"/>
          <dgm:bulletEnabled val="1"/>
        </dgm:presLayoutVars>
      </dgm:prSet>
      <dgm:spPr/>
    </dgm:pt>
    <dgm:pt modelId="{BDB01858-EB77-4F65-8BE9-BC51DF3FCDAC}" type="pres">
      <dgm:prSet presAssocID="{02A05A4D-5500-458B-B7F2-6028CE6FC607}" presName="bracket" presStyleLbl="parChTrans1D1" presStyleIdx="4" presStyleCnt="7"/>
      <dgm:spPr/>
    </dgm:pt>
    <dgm:pt modelId="{9CFD02E2-AA3F-4725-9249-5CEFE5C12951}" type="pres">
      <dgm:prSet presAssocID="{02A05A4D-5500-458B-B7F2-6028CE6FC607}" presName="spH" presStyleCnt="0"/>
      <dgm:spPr/>
    </dgm:pt>
    <dgm:pt modelId="{0EF96BD2-85C3-42EA-9981-753932242D05}" type="pres">
      <dgm:prSet presAssocID="{02A05A4D-5500-458B-B7F2-6028CE6FC607}" presName="desTx" presStyleLbl="node1" presStyleIdx="4" presStyleCnt="7">
        <dgm:presLayoutVars>
          <dgm:bulletEnabled val="1"/>
        </dgm:presLayoutVars>
      </dgm:prSet>
      <dgm:spPr/>
    </dgm:pt>
    <dgm:pt modelId="{2826FB4C-1765-44D9-9F02-B2CF99E8004B}" type="pres">
      <dgm:prSet presAssocID="{C2CD8786-1333-4389-A565-24FA145D88D1}" presName="spV" presStyleCnt="0"/>
      <dgm:spPr/>
    </dgm:pt>
    <dgm:pt modelId="{94456342-FFBC-478A-9631-41225C7A30E0}" type="pres">
      <dgm:prSet presAssocID="{B87FEBFC-2DAB-42EC-8638-D9B696362447}" presName="linNode" presStyleCnt="0"/>
      <dgm:spPr/>
    </dgm:pt>
    <dgm:pt modelId="{E867679D-5FFB-4534-A446-9AF64406D81A}" type="pres">
      <dgm:prSet presAssocID="{B87FEBFC-2DAB-42EC-8638-D9B696362447}" presName="parTx" presStyleLbl="revTx" presStyleIdx="5" presStyleCnt="7">
        <dgm:presLayoutVars>
          <dgm:chMax val="1"/>
          <dgm:bulletEnabled val="1"/>
        </dgm:presLayoutVars>
      </dgm:prSet>
      <dgm:spPr/>
    </dgm:pt>
    <dgm:pt modelId="{EBA6697B-5E42-4E75-9F59-749AEA2A0DBB}" type="pres">
      <dgm:prSet presAssocID="{B87FEBFC-2DAB-42EC-8638-D9B696362447}" presName="bracket" presStyleLbl="parChTrans1D1" presStyleIdx="5" presStyleCnt="7"/>
      <dgm:spPr/>
    </dgm:pt>
    <dgm:pt modelId="{7FDD8894-060B-4B11-94A7-C91136A012B1}" type="pres">
      <dgm:prSet presAssocID="{B87FEBFC-2DAB-42EC-8638-D9B696362447}" presName="spH" presStyleCnt="0"/>
      <dgm:spPr/>
    </dgm:pt>
    <dgm:pt modelId="{ECA17618-F077-4B99-82AC-393E24D614AF}" type="pres">
      <dgm:prSet presAssocID="{B87FEBFC-2DAB-42EC-8638-D9B696362447}" presName="desTx" presStyleLbl="node1" presStyleIdx="5" presStyleCnt="7">
        <dgm:presLayoutVars>
          <dgm:bulletEnabled val="1"/>
        </dgm:presLayoutVars>
      </dgm:prSet>
      <dgm:spPr/>
    </dgm:pt>
    <dgm:pt modelId="{5AC27F10-B6CB-4A0F-B698-F1B034946054}" type="pres">
      <dgm:prSet presAssocID="{3806680F-D4F2-4644-88F6-A16E5F0972DC}" presName="spV" presStyleCnt="0"/>
      <dgm:spPr/>
    </dgm:pt>
    <dgm:pt modelId="{B7A2BC2E-1CE6-490E-80E9-04965602A79B}" type="pres">
      <dgm:prSet presAssocID="{04C1E28A-69BA-40A4-BF46-51B1C15C2A3C}" presName="linNode" presStyleCnt="0"/>
      <dgm:spPr/>
    </dgm:pt>
    <dgm:pt modelId="{7A215A69-BD3A-47A7-900A-3D7E84AA62D6}" type="pres">
      <dgm:prSet presAssocID="{04C1E28A-69BA-40A4-BF46-51B1C15C2A3C}" presName="parTx" presStyleLbl="revTx" presStyleIdx="6" presStyleCnt="7">
        <dgm:presLayoutVars>
          <dgm:chMax val="1"/>
          <dgm:bulletEnabled val="1"/>
        </dgm:presLayoutVars>
      </dgm:prSet>
      <dgm:spPr/>
    </dgm:pt>
    <dgm:pt modelId="{FD212D16-6BC2-49BD-82D7-B76992EF1EAF}" type="pres">
      <dgm:prSet presAssocID="{04C1E28A-69BA-40A4-BF46-51B1C15C2A3C}" presName="bracket" presStyleLbl="parChTrans1D1" presStyleIdx="6" presStyleCnt="7"/>
      <dgm:spPr/>
    </dgm:pt>
    <dgm:pt modelId="{86DB34D7-39E6-4290-BF68-423F8A5496CA}" type="pres">
      <dgm:prSet presAssocID="{04C1E28A-69BA-40A4-BF46-51B1C15C2A3C}" presName="spH" presStyleCnt="0"/>
      <dgm:spPr/>
    </dgm:pt>
    <dgm:pt modelId="{6A6BFBF8-19B8-4FC8-A154-6B3E5F36C1E5}" type="pres">
      <dgm:prSet presAssocID="{04C1E28A-69BA-40A4-BF46-51B1C15C2A3C}" presName="desTx" presStyleLbl="node1" presStyleIdx="6" presStyleCnt="7">
        <dgm:presLayoutVars>
          <dgm:bulletEnabled val="1"/>
        </dgm:presLayoutVars>
      </dgm:prSet>
      <dgm:spPr/>
    </dgm:pt>
  </dgm:ptLst>
  <dgm:cxnLst>
    <dgm:cxn modelId="{B3B9A402-9907-414F-B7CF-45BC671D42B7}" srcId="{D568ABEB-137F-4D08-83F9-15ECDDA8FA61}" destId="{5584641F-054E-4E0C-8B8E-C4D3ADB7D380}" srcOrd="2" destOrd="0" parTransId="{AAE9E76B-B651-46EF-8C67-6A59639D9335}" sibTransId="{B79BBA51-D690-4677-9CB1-D19C6EFD715B}"/>
    <dgm:cxn modelId="{FB1EDA07-C86C-4108-B85D-B9FD08D83DA3}" type="presOf" srcId="{889B8926-BC65-44FE-A531-648251308753}" destId="{884BD765-B9A7-4310-8D07-D6DFDE6D82CE}" srcOrd="0" destOrd="0" presId="urn:diagrams.loki3.com/BracketList"/>
    <dgm:cxn modelId="{08A1590E-BAE1-403D-A7CC-E892BF89E826}" srcId="{34BEE6B5-3520-4279-B2C3-C4FB512C9C0D}" destId="{B87FEBFC-2DAB-42EC-8638-D9B696362447}" srcOrd="5" destOrd="0" parTransId="{1DC9422B-D15B-4E50-AD90-610D460B90EE}" sibTransId="{3806680F-D4F2-4644-88F6-A16E5F0972DC}"/>
    <dgm:cxn modelId="{E207D622-0112-43B8-AA32-48A7C426EB76}" type="presOf" srcId="{4EECAD0A-8040-4F8C-BBAE-2B329A27CAB8}" destId="{ECA17618-F077-4B99-82AC-393E24D614AF}" srcOrd="0" destOrd="1" presId="urn:diagrams.loki3.com/BracketList"/>
    <dgm:cxn modelId="{EA320925-5145-457E-BDA1-DA6F3E6184ED}" srcId="{34BEE6B5-3520-4279-B2C3-C4FB512C9C0D}" destId="{DF9C2098-B8A6-4BB9-8319-4B9796C25CD6}" srcOrd="2" destOrd="0" parTransId="{5C141828-163A-496B-8EFA-9E51A3585AE9}" sibTransId="{7C99AD5D-6F26-4FC5-ABAC-83C1E3224B9E}"/>
    <dgm:cxn modelId="{0E321E25-3B83-4804-85E3-9F60D5C5A6D0}" srcId="{889B8926-BC65-44FE-A531-648251308753}" destId="{F30A7A16-4CDC-473B-9EC6-BEDAED6C468F}" srcOrd="0" destOrd="0" parTransId="{DC8A5464-6383-41F8-BAF1-CF613947C12C}" sibTransId="{5D2630E6-EAE8-4FD9-963B-C610C677ED2F}"/>
    <dgm:cxn modelId="{38833326-973F-44B4-B686-BC2EC2634BD6}" srcId="{D568ABEB-137F-4D08-83F9-15ECDDA8FA61}" destId="{DA68D642-1D20-40A6-9670-58EDA3137B9B}" srcOrd="0" destOrd="0" parTransId="{DC202C6A-2747-49A7-AFCF-59B02E488749}" sibTransId="{5038F9B2-AF72-4CAA-93DC-77F4C3A6B43B}"/>
    <dgm:cxn modelId="{1B679D38-AD4F-4ECA-92F7-AAACCB548568}" type="presOf" srcId="{87850307-B465-4D66-B7A6-C50DD383B2A1}" destId="{0EF96BD2-85C3-42EA-9981-753932242D05}" srcOrd="0" destOrd="0" presId="urn:diagrams.loki3.com/BracketList"/>
    <dgm:cxn modelId="{BB56B25F-46BE-49A0-B1E9-B8FA2D5BC135}" type="presOf" srcId="{57B1BB78-CECF-48DB-A819-F046A4F7C726}" destId="{6A6BFBF8-19B8-4FC8-A154-6B3E5F36C1E5}" srcOrd="0" destOrd="0" presId="urn:diagrams.loki3.com/BracketList"/>
    <dgm:cxn modelId="{C00BCD61-651D-42BA-A58E-B9D581EBAF08}" type="presOf" srcId="{02A05A4D-5500-458B-B7F2-6028CE6FC607}" destId="{3298ED9D-1503-44A7-B2DC-252ADF94B594}" srcOrd="0" destOrd="0" presId="urn:diagrams.loki3.com/BracketList"/>
    <dgm:cxn modelId="{58EE8763-C37A-4133-BAAB-DE68F599E522}" type="presOf" srcId="{34BEE6B5-3520-4279-B2C3-C4FB512C9C0D}" destId="{B7C8DA56-3745-486B-9DA4-D088125CCA62}" srcOrd="0" destOrd="0" presId="urn:diagrams.loki3.com/BracketList"/>
    <dgm:cxn modelId="{CCB8BF43-10BB-49BE-BDBB-AFC10C6BE68A}" srcId="{34BEE6B5-3520-4279-B2C3-C4FB512C9C0D}" destId="{D568ABEB-137F-4D08-83F9-15ECDDA8FA61}" srcOrd="3" destOrd="0" parTransId="{5CA4A82E-B1FC-4991-81D1-112DDD218EC1}" sibTransId="{E478FC73-F6FE-4E4A-9011-6799EE0777BB}"/>
    <dgm:cxn modelId="{BD837A66-44A2-4652-921E-5AB0956A1BA4}" type="presOf" srcId="{DA68D642-1D20-40A6-9670-58EDA3137B9B}" destId="{4A8E871B-185D-44D1-BA03-21DD6992D074}" srcOrd="0" destOrd="0" presId="urn:diagrams.loki3.com/BracketList"/>
    <dgm:cxn modelId="{06AB6B67-9E26-4B94-B98C-FC8D448CF0ED}" srcId="{DF9C2098-B8A6-4BB9-8319-4B9796C25CD6}" destId="{646AD3E1-A353-4E6D-AFDC-8378278F12B5}" srcOrd="0" destOrd="0" parTransId="{B45C14F7-0892-49B3-B5F0-770F9CD580D4}" sibTransId="{7513C08B-3120-48F7-98C6-6DA310679F59}"/>
    <dgm:cxn modelId="{1F90CC69-CEFB-4FDD-A62C-C4B1499ABB2A}" srcId="{D568ABEB-137F-4D08-83F9-15ECDDA8FA61}" destId="{AC3254DB-D065-48EA-B484-0CE56A0C7EBF}" srcOrd="1" destOrd="0" parTransId="{FE5D4AE4-7CEB-4ED3-926F-2D0C654A3D20}" sibTransId="{E81F0120-5E8E-40C4-9A9B-93ADFD13A5EA}"/>
    <dgm:cxn modelId="{653CD84C-A00A-46E4-9A52-2C3A7F3B96A0}" srcId="{34BEE6B5-3520-4279-B2C3-C4FB512C9C0D}" destId="{27546BFD-9738-462A-A565-3DDF68A00C6D}" srcOrd="1" destOrd="0" parTransId="{C4E0CB05-5ED3-47C6-BA6C-BDD7BCCA71B6}" sibTransId="{14814D89-A8A3-40B6-A9BD-1EEFFB9B33F5}"/>
    <dgm:cxn modelId="{EA21E96C-D27C-4D66-903E-8EC574130670}" type="presOf" srcId="{F418F768-49E9-43F9-B7A0-A00EDF51F42B}" destId="{ECA17618-F077-4B99-82AC-393E24D614AF}" srcOrd="0" destOrd="0" presId="urn:diagrams.loki3.com/BracketList"/>
    <dgm:cxn modelId="{16E61E6E-FC40-4D85-A698-8D0AEAF056AA}" srcId="{B87FEBFC-2DAB-42EC-8638-D9B696362447}" destId="{4EECAD0A-8040-4F8C-BBAE-2B329A27CAB8}" srcOrd="1" destOrd="0" parTransId="{6BAF7F50-23A5-4E94-8621-8992537505BA}" sibTransId="{E7AF6C7C-1678-4109-8511-00CFBEBB7856}"/>
    <dgm:cxn modelId="{5903C06F-DD79-4397-9E6A-CF076D120EA3}" type="presOf" srcId="{04C1E28A-69BA-40A4-BF46-51B1C15C2A3C}" destId="{7A215A69-BD3A-47A7-900A-3D7E84AA62D6}" srcOrd="0" destOrd="0" presId="urn:diagrams.loki3.com/BracketList"/>
    <dgm:cxn modelId="{B37F8652-73F8-4285-A69D-B3B909A8D43E}" type="presOf" srcId="{D568ABEB-137F-4D08-83F9-15ECDDA8FA61}" destId="{D04314CB-64D8-41AB-898D-4C45D0A14BF7}" srcOrd="0" destOrd="0" presId="urn:diagrams.loki3.com/BracketList"/>
    <dgm:cxn modelId="{1D7D4A54-D1C9-4166-A645-8E421153862E}" srcId="{34BEE6B5-3520-4279-B2C3-C4FB512C9C0D}" destId="{889B8926-BC65-44FE-A531-648251308753}" srcOrd="0" destOrd="0" parTransId="{B4AC7FFF-E280-4741-BDB2-7B09F6800327}" sibTransId="{6A35FE61-3EF7-4A54-AD0F-0602968548F8}"/>
    <dgm:cxn modelId="{4A53D156-873C-4D07-9279-C323789C7093}" type="presOf" srcId="{177D1CFE-391C-42DE-8F5F-944952FD865D}" destId="{7D7975A0-F303-4034-9170-5E1FB2FD4124}" srcOrd="0" destOrd="0" presId="urn:diagrams.loki3.com/BracketList"/>
    <dgm:cxn modelId="{6D97F056-E9F5-481C-9E9A-D1FBDBF95202}" srcId="{27546BFD-9738-462A-A565-3DDF68A00C6D}" destId="{177D1CFE-391C-42DE-8F5F-944952FD865D}" srcOrd="0" destOrd="0" parTransId="{CA977467-C2E1-4B2F-9A02-8D76E921C8CB}" sibTransId="{C101D629-04BD-4963-9193-88C7C2824890}"/>
    <dgm:cxn modelId="{0C4C9777-789B-4DFC-B7FE-122C63D2B4AD}" type="presOf" srcId="{B87FEBFC-2DAB-42EC-8638-D9B696362447}" destId="{E867679D-5FFB-4534-A446-9AF64406D81A}" srcOrd="0" destOrd="0" presId="urn:diagrams.loki3.com/BracketList"/>
    <dgm:cxn modelId="{72686D7E-E3BC-46C3-912D-E6F52336DF7D}" type="presOf" srcId="{DF9C2098-B8A6-4BB9-8319-4B9796C25CD6}" destId="{541FBA64-DA70-47DE-AC26-B75153711BEF}" srcOrd="0" destOrd="0" presId="urn:diagrams.loki3.com/BracketList"/>
    <dgm:cxn modelId="{B10785A2-EEA4-4413-8230-D4E55F470519}" srcId="{02A05A4D-5500-458B-B7F2-6028CE6FC607}" destId="{87850307-B465-4D66-B7A6-C50DD383B2A1}" srcOrd="0" destOrd="0" parTransId="{39732280-09F8-43D3-A359-BC3F5AC91D3D}" sibTransId="{5843BF4A-9D35-4388-B306-6F9296BA5E52}"/>
    <dgm:cxn modelId="{509364A3-2816-47C0-8260-89C56FEF218B}" srcId="{34BEE6B5-3520-4279-B2C3-C4FB512C9C0D}" destId="{02A05A4D-5500-458B-B7F2-6028CE6FC607}" srcOrd="4" destOrd="0" parTransId="{332320D4-DD4A-4BB2-BF00-3F05E7E61DCF}" sibTransId="{C2CD8786-1333-4389-A565-24FA145D88D1}"/>
    <dgm:cxn modelId="{14F1A0B7-CE6B-44FF-8C26-81F6B47D9444}" srcId="{04C1E28A-69BA-40A4-BF46-51B1C15C2A3C}" destId="{57B1BB78-CECF-48DB-A819-F046A4F7C726}" srcOrd="0" destOrd="0" parTransId="{268FD7D6-5F9D-40FE-9C5C-530E5905BC6B}" sibTransId="{44DFC94D-6A47-460D-9930-F60F10086E18}"/>
    <dgm:cxn modelId="{664651C6-F770-4CDC-8172-10EEDFD2D07B}" srcId="{34BEE6B5-3520-4279-B2C3-C4FB512C9C0D}" destId="{04C1E28A-69BA-40A4-BF46-51B1C15C2A3C}" srcOrd="6" destOrd="0" parTransId="{24C5B4BC-3A66-47C5-9A75-2BBCE0E487F2}" sibTransId="{AB64D19D-74A7-4647-B679-E42E2610D41A}"/>
    <dgm:cxn modelId="{366BDBCA-6958-47A3-8F94-5B4B47BBCE02}" type="presOf" srcId="{AC3254DB-D065-48EA-B484-0CE56A0C7EBF}" destId="{4A8E871B-185D-44D1-BA03-21DD6992D074}" srcOrd="0" destOrd="1" presId="urn:diagrams.loki3.com/BracketList"/>
    <dgm:cxn modelId="{534A61CB-A78C-4186-8CE3-67438C84F3B5}" srcId="{B87FEBFC-2DAB-42EC-8638-D9B696362447}" destId="{F418F768-49E9-43F9-B7A0-A00EDF51F42B}" srcOrd="0" destOrd="0" parTransId="{BE049EC9-7DDD-482E-8820-DFC64DA50EA9}" sibTransId="{31D13CCE-F3F4-4BE2-828A-AD1181FFDAE0}"/>
    <dgm:cxn modelId="{FB2AEFD5-577D-4BFF-939A-374AD3C728BA}" type="presOf" srcId="{27546BFD-9738-462A-A565-3DDF68A00C6D}" destId="{260AC3A8-B49B-4C04-B6E9-F3BD9E30495A}" srcOrd="0" destOrd="0" presId="urn:diagrams.loki3.com/BracketList"/>
    <dgm:cxn modelId="{A98D68D7-9823-458F-936C-94D908964E5A}" type="presOf" srcId="{F30A7A16-4CDC-473B-9EC6-BEDAED6C468F}" destId="{4D128469-226E-463C-B864-D629F861FD42}" srcOrd="0" destOrd="0" presId="urn:diagrams.loki3.com/BracketList"/>
    <dgm:cxn modelId="{5E56B2E8-FA62-4777-86CE-E49B7600E9E7}" type="presOf" srcId="{5584641F-054E-4E0C-8B8E-C4D3ADB7D380}" destId="{4A8E871B-185D-44D1-BA03-21DD6992D074}" srcOrd="0" destOrd="2" presId="urn:diagrams.loki3.com/BracketList"/>
    <dgm:cxn modelId="{38DD12EA-E2EE-4BF0-B304-64C6835D4812}" type="presOf" srcId="{646AD3E1-A353-4E6D-AFDC-8378278F12B5}" destId="{1A937810-392D-479F-BF49-7E143F35481D}" srcOrd="0" destOrd="0" presId="urn:diagrams.loki3.com/BracketList"/>
    <dgm:cxn modelId="{594E2FF9-73EF-49E6-AB42-25F2B58B8934}" type="presParOf" srcId="{B7C8DA56-3745-486B-9DA4-D088125CCA62}" destId="{1AA4F526-2C51-4DA4-8033-66C8525B82B1}" srcOrd="0" destOrd="0" presId="urn:diagrams.loki3.com/BracketList"/>
    <dgm:cxn modelId="{D201A934-71F9-4A63-8234-554E9990E0AF}" type="presParOf" srcId="{1AA4F526-2C51-4DA4-8033-66C8525B82B1}" destId="{884BD765-B9A7-4310-8D07-D6DFDE6D82CE}" srcOrd="0" destOrd="0" presId="urn:diagrams.loki3.com/BracketList"/>
    <dgm:cxn modelId="{A6D0E23E-C922-4575-80E8-97275395DD4A}" type="presParOf" srcId="{1AA4F526-2C51-4DA4-8033-66C8525B82B1}" destId="{AC558B00-67F4-41AA-9699-8651313D3CEE}" srcOrd="1" destOrd="0" presId="urn:diagrams.loki3.com/BracketList"/>
    <dgm:cxn modelId="{FE648CFC-F50C-4C62-962E-27F4E1D1AA27}" type="presParOf" srcId="{1AA4F526-2C51-4DA4-8033-66C8525B82B1}" destId="{833D0E15-78D4-47A0-BBCB-37DA4EB33CA5}" srcOrd="2" destOrd="0" presId="urn:diagrams.loki3.com/BracketList"/>
    <dgm:cxn modelId="{5C037886-5CA5-4360-8E6E-43E8142BB1C1}" type="presParOf" srcId="{1AA4F526-2C51-4DA4-8033-66C8525B82B1}" destId="{4D128469-226E-463C-B864-D629F861FD42}" srcOrd="3" destOrd="0" presId="urn:diagrams.loki3.com/BracketList"/>
    <dgm:cxn modelId="{439FA895-EBF9-4E9E-8AA0-5DD8FD484BD3}" type="presParOf" srcId="{B7C8DA56-3745-486B-9DA4-D088125CCA62}" destId="{82C0836E-EC5E-4AE6-B755-22AFC0CDBE42}" srcOrd="1" destOrd="0" presId="urn:diagrams.loki3.com/BracketList"/>
    <dgm:cxn modelId="{9F0F0374-1BBB-4A0C-BF45-F4EB1A4F5C0F}" type="presParOf" srcId="{B7C8DA56-3745-486B-9DA4-D088125CCA62}" destId="{F7ADF097-E789-4586-B63C-7FA7B14A8782}" srcOrd="2" destOrd="0" presId="urn:diagrams.loki3.com/BracketList"/>
    <dgm:cxn modelId="{FCAD1610-DEC2-45C1-AD08-798B0501442C}" type="presParOf" srcId="{F7ADF097-E789-4586-B63C-7FA7B14A8782}" destId="{260AC3A8-B49B-4C04-B6E9-F3BD9E30495A}" srcOrd="0" destOrd="0" presId="urn:diagrams.loki3.com/BracketList"/>
    <dgm:cxn modelId="{B18726FE-0A41-494E-B22B-46B7CFE12D3C}" type="presParOf" srcId="{F7ADF097-E789-4586-B63C-7FA7B14A8782}" destId="{7255AB90-ADAC-44BE-86A4-39D59D810934}" srcOrd="1" destOrd="0" presId="urn:diagrams.loki3.com/BracketList"/>
    <dgm:cxn modelId="{BCB47101-45E8-417E-9462-A532D81D39DE}" type="presParOf" srcId="{F7ADF097-E789-4586-B63C-7FA7B14A8782}" destId="{4AB6E1E4-D063-446B-B1C0-B78D78E7FC22}" srcOrd="2" destOrd="0" presId="urn:diagrams.loki3.com/BracketList"/>
    <dgm:cxn modelId="{618069A9-E53E-4F3D-9B16-33850ED75D80}" type="presParOf" srcId="{F7ADF097-E789-4586-B63C-7FA7B14A8782}" destId="{7D7975A0-F303-4034-9170-5E1FB2FD4124}" srcOrd="3" destOrd="0" presId="urn:diagrams.loki3.com/BracketList"/>
    <dgm:cxn modelId="{0B1DE274-24A7-404D-81B6-8E2175E4A193}" type="presParOf" srcId="{B7C8DA56-3745-486B-9DA4-D088125CCA62}" destId="{78289912-1A14-4DF3-BB95-A1BA0139A2B5}" srcOrd="3" destOrd="0" presId="urn:diagrams.loki3.com/BracketList"/>
    <dgm:cxn modelId="{F48EC2A0-1959-4EF7-8F09-ACA82A955F4D}" type="presParOf" srcId="{B7C8DA56-3745-486B-9DA4-D088125CCA62}" destId="{A6FC8D8D-9915-4EAB-A746-B3EAE2C0DB3E}" srcOrd="4" destOrd="0" presId="urn:diagrams.loki3.com/BracketList"/>
    <dgm:cxn modelId="{7FD83439-A79C-41BA-B216-234089A427B4}" type="presParOf" srcId="{A6FC8D8D-9915-4EAB-A746-B3EAE2C0DB3E}" destId="{541FBA64-DA70-47DE-AC26-B75153711BEF}" srcOrd="0" destOrd="0" presId="urn:diagrams.loki3.com/BracketList"/>
    <dgm:cxn modelId="{FA8DF7BE-9F19-4368-9086-0DE03EB02B3C}" type="presParOf" srcId="{A6FC8D8D-9915-4EAB-A746-B3EAE2C0DB3E}" destId="{3D14A678-2EA7-4592-9410-291C73482D3E}" srcOrd="1" destOrd="0" presId="urn:diagrams.loki3.com/BracketList"/>
    <dgm:cxn modelId="{840FAF9D-F493-44D1-A44B-14C0BF8CBB62}" type="presParOf" srcId="{A6FC8D8D-9915-4EAB-A746-B3EAE2C0DB3E}" destId="{B2E4BEEF-1047-4090-B515-7E66AE9264A5}" srcOrd="2" destOrd="0" presId="urn:diagrams.loki3.com/BracketList"/>
    <dgm:cxn modelId="{3F070134-541C-4772-989A-687EEC0D5402}" type="presParOf" srcId="{A6FC8D8D-9915-4EAB-A746-B3EAE2C0DB3E}" destId="{1A937810-392D-479F-BF49-7E143F35481D}" srcOrd="3" destOrd="0" presId="urn:diagrams.loki3.com/BracketList"/>
    <dgm:cxn modelId="{F1C76032-53F6-4020-9838-49B4F62A19A7}" type="presParOf" srcId="{B7C8DA56-3745-486B-9DA4-D088125CCA62}" destId="{4A8776E8-833A-4216-8694-1B6961519E33}" srcOrd="5" destOrd="0" presId="urn:diagrams.loki3.com/BracketList"/>
    <dgm:cxn modelId="{EE71B778-72B9-46C0-B791-8F161B24FD1A}" type="presParOf" srcId="{B7C8DA56-3745-486B-9DA4-D088125CCA62}" destId="{B5A4124E-CF51-41A7-A400-C93E628C1D8E}" srcOrd="6" destOrd="0" presId="urn:diagrams.loki3.com/BracketList"/>
    <dgm:cxn modelId="{134FB6C6-9735-4CE5-B61B-2D2F4C4C9715}" type="presParOf" srcId="{B5A4124E-CF51-41A7-A400-C93E628C1D8E}" destId="{D04314CB-64D8-41AB-898D-4C45D0A14BF7}" srcOrd="0" destOrd="0" presId="urn:diagrams.loki3.com/BracketList"/>
    <dgm:cxn modelId="{4F98BBC9-D2AD-4A35-9577-3C142CB38487}" type="presParOf" srcId="{B5A4124E-CF51-41A7-A400-C93E628C1D8E}" destId="{B255FA2C-0984-4E44-99E2-CAB0BD530AF4}" srcOrd="1" destOrd="0" presId="urn:diagrams.loki3.com/BracketList"/>
    <dgm:cxn modelId="{D9FC96CC-06E8-48E1-8226-11CECAC19A22}" type="presParOf" srcId="{B5A4124E-CF51-41A7-A400-C93E628C1D8E}" destId="{01E09EC4-72CB-4198-A101-665D2526F7EE}" srcOrd="2" destOrd="0" presId="urn:diagrams.loki3.com/BracketList"/>
    <dgm:cxn modelId="{31657E1E-8B0E-4D77-AA24-0E8B7F04DB9A}" type="presParOf" srcId="{B5A4124E-CF51-41A7-A400-C93E628C1D8E}" destId="{4A8E871B-185D-44D1-BA03-21DD6992D074}" srcOrd="3" destOrd="0" presId="urn:diagrams.loki3.com/BracketList"/>
    <dgm:cxn modelId="{00582208-23DC-42C0-8901-B08B72C420D1}" type="presParOf" srcId="{B7C8DA56-3745-486B-9DA4-D088125CCA62}" destId="{5F30D546-C466-4920-82A6-432D3EA3EFD3}" srcOrd="7" destOrd="0" presId="urn:diagrams.loki3.com/BracketList"/>
    <dgm:cxn modelId="{CCCE1A03-B32D-48B6-8B71-BF40A7C5DB8C}" type="presParOf" srcId="{B7C8DA56-3745-486B-9DA4-D088125CCA62}" destId="{27C43804-5E15-4702-9BE1-619547F634C9}" srcOrd="8" destOrd="0" presId="urn:diagrams.loki3.com/BracketList"/>
    <dgm:cxn modelId="{A332F63F-7F04-4B42-8696-02E8C5B32436}" type="presParOf" srcId="{27C43804-5E15-4702-9BE1-619547F634C9}" destId="{3298ED9D-1503-44A7-B2DC-252ADF94B594}" srcOrd="0" destOrd="0" presId="urn:diagrams.loki3.com/BracketList"/>
    <dgm:cxn modelId="{7D4FDFB7-F973-45B6-9444-A6FA82BD624A}" type="presParOf" srcId="{27C43804-5E15-4702-9BE1-619547F634C9}" destId="{BDB01858-EB77-4F65-8BE9-BC51DF3FCDAC}" srcOrd="1" destOrd="0" presId="urn:diagrams.loki3.com/BracketList"/>
    <dgm:cxn modelId="{72DD38C4-79CD-462E-AD3C-193B4F529909}" type="presParOf" srcId="{27C43804-5E15-4702-9BE1-619547F634C9}" destId="{9CFD02E2-AA3F-4725-9249-5CEFE5C12951}" srcOrd="2" destOrd="0" presId="urn:diagrams.loki3.com/BracketList"/>
    <dgm:cxn modelId="{AFF4AEF1-DE5A-4E60-8824-E4A1EBC4C39B}" type="presParOf" srcId="{27C43804-5E15-4702-9BE1-619547F634C9}" destId="{0EF96BD2-85C3-42EA-9981-753932242D05}" srcOrd="3" destOrd="0" presId="urn:diagrams.loki3.com/BracketList"/>
    <dgm:cxn modelId="{ADF34354-BE02-4D71-AF0D-63275FC79D70}" type="presParOf" srcId="{B7C8DA56-3745-486B-9DA4-D088125CCA62}" destId="{2826FB4C-1765-44D9-9F02-B2CF99E8004B}" srcOrd="9" destOrd="0" presId="urn:diagrams.loki3.com/BracketList"/>
    <dgm:cxn modelId="{CEE1BA8F-7A75-44A0-8848-67450276F20B}" type="presParOf" srcId="{B7C8DA56-3745-486B-9DA4-D088125CCA62}" destId="{94456342-FFBC-478A-9631-41225C7A30E0}" srcOrd="10" destOrd="0" presId="urn:diagrams.loki3.com/BracketList"/>
    <dgm:cxn modelId="{6DC5A0D8-79B9-40A5-A749-3B2C8328DF8A}" type="presParOf" srcId="{94456342-FFBC-478A-9631-41225C7A30E0}" destId="{E867679D-5FFB-4534-A446-9AF64406D81A}" srcOrd="0" destOrd="0" presId="urn:diagrams.loki3.com/BracketList"/>
    <dgm:cxn modelId="{55ADFCD9-2212-4839-9B5B-C18BA93F5217}" type="presParOf" srcId="{94456342-FFBC-478A-9631-41225C7A30E0}" destId="{EBA6697B-5E42-4E75-9F59-749AEA2A0DBB}" srcOrd="1" destOrd="0" presId="urn:diagrams.loki3.com/BracketList"/>
    <dgm:cxn modelId="{6025EB28-A78C-4A07-AE06-409581D1F55C}" type="presParOf" srcId="{94456342-FFBC-478A-9631-41225C7A30E0}" destId="{7FDD8894-060B-4B11-94A7-C91136A012B1}" srcOrd="2" destOrd="0" presId="urn:diagrams.loki3.com/BracketList"/>
    <dgm:cxn modelId="{DF31147E-F8DE-4BF7-B1B7-85BDE2B48606}" type="presParOf" srcId="{94456342-FFBC-478A-9631-41225C7A30E0}" destId="{ECA17618-F077-4B99-82AC-393E24D614AF}" srcOrd="3" destOrd="0" presId="urn:diagrams.loki3.com/BracketList"/>
    <dgm:cxn modelId="{D7F653ED-0053-4CB1-908D-044FE1ADEAD4}" type="presParOf" srcId="{B7C8DA56-3745-486B-9DA4-D088125CCA62}" destId="{5AC27F10-B6CB-4A0F-B698-F1B034946054}" srcOrd="11" destOrd="0" presId="urn:diagrams.loki3.com/BracketList"/>
    <dgm:cxn modelId="{FF435B4B-3695-46C0-A780-F685749A853E}" type="presParOf" srcId="{B7C8DA56-3745-486B-9DA4-D088125CCA62}" destId="{B7A2BC2E-1CE6-490E-80E9-04965602A79B}" srcOrd="12" destOrd="0" presId="urn:diagrams.loki3.com/BracketList"/>
    <dgm:cxn modelId="{28AA9FD1-FDA7-4164-B7E7-FA6C7327F3B6}" type="presParOf" srcId="{B7A2BC2E-1CE6-490E-80E9-04965602A79B}" destId="{7A215A69-BD3A-47A7-900A-3D7E84AA62D6}" srcOrd="0" destOrd="0" presId="urn:diagrams.loki3.com/BracketList"/>
    <dgm:cxn modelId="{E0C3C736-EA91-4485-8776-0944452433D5}" type="presParOf" srcId="{B7A2BC2E-1CE6-490E-80E9-04965602A79B}" destId="{FD212D16-6BC2-49BD-82D7-B76992EF1EAF}" srcOrd="1" destOrd="0" presId="urn:diagrams.loki3.com/BracketList"/>
    <dgm:cxn modelId="{098FA59E-CC20-4A4C-A3BA-F805160B88E1}" type="presParOf" srcId="{B7A2BC2E-1CE6-490E-80E9-04965602A79B}" destId="{86DB34D7-39E6-4290-BF68-423F8A5496CA}" srcOrd="2" destOrd="0" presId="urn:diagrams.loki3.com/BracketList"/>
    <dgm:cxn modelId="{F765796A-C699-4930-85AF-248413DEB8B1}" type="presParOf" srcId="{B7A2BC2E-1CE6-490E-80E9-04965602A79B}" destId="{6A6BFBF8-19B8-4FC8-A154-6B3E5F36C1E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E9A970-C80C-4C36-811D-D9F4903078B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390411E-E2EA-41EE-97BC-F2CAFD26E89D}">
      <dgm:prSet/>
      <dgm:spPr/>
      <dgm:t>
        <a:bodyPr/>
        <a:lstStyle/>
        <a:p>
          <a:r>
            <a:rPr lang="en-US" dirty="0"/>
            <a:t>Kubernetes (K8s) is an open-source container orchestration system.</a:t>
          </a:r>
        </a:p>
      </dgm:t>
    </dgm:pt>
    <dgm:pt modelId="{CAE15E5E-FDE4-444F-89EC-663BCDE82114}" type="parTrans" cxnId="{BEEE54C6-E9A9-4900-BE76-11277783D16B}">
      <dgm:prSet/>
      <dgm:spPr/>
      <dgm:t>
        <a:bodyPr/>
        <a:lstStyle/>
        <a:p>
          <a:endParaRPr lang="en-US"/>
        </a:p>
      </dgm:t>
    </dgm:pt>
    <dgm:pt modelId="{7A311321-BECC-42D9-B1D9-A947FCBEA82F}" type="sibTrans" cxnId="{BEEE54C6-E9A9-4900-BE76-11277783D16B}">
      <dgm:prSet/>
      <dgm:spPr/>
      <dgm:t>
        <a:bodyPr/>
        <a:lstStyle/>
        <a:p>
          <a:endParaRPr lang="en-US"/>
        </a:p>
      </dgm:t>
    </dgm:pt>
    <dgm:pt modelId="{03F44648-27CB-4727-916A-A5D3E42B611B}">
      <dgm:prSet/>
      <dgm:spPr/>
      <dgm:t>
        <a:bodyPr/>
        <a:lstStyle/>
        <a:p>
          <a:r>
            <a:rPr lang="en-US" dirty="0"/>
            <a:t>Use Docker containers and spin up compute nodes as needed.</a:t>
          </a:r>
        </a:p>
      </dgm:t>
    </dgm:pt>
    <dgm:pt modelId="{DD072C49-0C38-425F-884A-1CCE2F1EC9A7}" type="parTrans" cxnId="{B28EE24E-CEC1-48DF-AA72-C5705BD28B89}">
      <dgm:prSet/>
      <dgm:spPr/>
      <dgm:t>
        <a:bodyPr/>
        <a:lstStyle/>
        <a:p>
          <a:endParaRPr lang="en-US"/>
        </a:p>
      </dgm:t>
    </dgm:pt>
    <dgm:pt modelId="{93DF54C8-5731-4764-BAA3-FD73335AAAAA}" type="sibTrans" cxnId="{B28EE24E-CEC1-48DF-AA72-C5705BD28B89}">
      <dgm:prSet/>
      <dgm:spPr/>
      <dgm:t>
        <a:bodyPr/>
        <a:lstStyle/>
        <a:p>
          <a:endParaRPr lang="en-US"/>
        </a:p>
      </dgm:t>
    </dgm:pt>
    <dgm:pt modelId="{B8BFE421-31F0-4AF8-8EA4-A02EE2759217}">
      <dgm:prSet/>
      <dgm:spPr/>
      <dgm:t>
        <a:bodyPr/>
        <a:lstStyle/>
        <a:p>
          <a:pPr algn="ctr"/>
          <a:r>
            <a:rPr lang="en-US" dirty="0"/>
            <a:t>Specify different resource needs by node pool.</a:t>
          </a:r>
        </a:p>
        <a:p>
          <a:pPr algn="ctr"/>
          <a:r>
            <a:rPr lang="en-US" dirty="0"/>
            <a:t>Memory, CPUs, GPUs</a:t>
          </a:r>
        </a:p>
      </dgm:t>
    </dgm:pt>
    <dgm:pt modelId="{8072B42B-D234-41DE-B815-884E022AB879}" type="parTrans" cxnId="{7E8E521F-52CD-47BF-8819-96434E5DF0E7}">
      <dgm:prSet/>
      <dgm:spPr/>
      <dgm:t>
        <a:bodyPr/>
        <a:lstStyle/>
        <a:p>
          <a:endParaRPr lang="en-US"/>
        </a:p>
      </dgm:t>
    </dgm:pt>
    <dgm:pt modelId="{6D04E50F-A24B-4186-8AF6-B17371DE899D}" type="sibTrans" cxnId="{7E8E521F-52CD-47BF-8819-96434E5DF0E7}">
      <dgm:prSet/>
      <dgm:spPr/>
      <dgm:t>
        <a:bodyPr/>
        <a:lstStyle/>
        <a:p>
          <a:endParaRPr lang="en-US"/>
        </a:p>
      </dgm:t>
    </dgm:pt>
    <dgm:pt modelId="{DE286F28-3ED6-41E7-A74F-9322055D3B21}" type="pres">
      <dgm:prSet presAssocID="{7EE9A970-C80C-4C36-811D-D9F4903078BD}" presName="diagram" presStyleCnt="0">
        <dgm:presLayoutVars>
          <dgm:dir/>
          <dgm:resizeHandles val="exact"/>
        </dgm:presLayoutVars>
      </dgm:prSet>
      <dgm:spPr/>
    </dgm:pt>
    <dgm:pt modelId="{BF5B07CF-9F58-4773-A587-2324F20554B8}" type="pres">
      <dgm:prSet presAssocID="{3390411E-E2EA-41EE-97BC-F2CAFD26E89D}" presName="node" presStyleLbl="node1" presStyleIdx="0" presStyleCnt="3" custScaleX="164150">
        <dgm:presLayoutVars>
          <dgm:bulletEnabled val="1"/>
        </dgm:presLayoutVars>
      </dgm:prSet>
      <dgm:spPr/>
    </dgm:pt>
    <dgm:pt modelId="{3E0783FF-9759-4C23-BE7B-028CAFB8D7A8}" type="pres">
      <dgm:prSet presAssocID="{7A311321-BECC-42D9-B1D9-A947FCBEA82F}" presName="sibTrans" presStyleCnt="0"/>
      <dgm:spPr/>
    </dgm:pt>
    <dgm:pt modelId="{EE48BACC-748E-4BE2-954E-59931E92FFBF}" type="pres">
      <dgm:prSet presAssocID="{03F44648-27CB-4727-916A-A5D3E42B611B}" presName="node" presStyleLbl="node1" presStyleIdx="1" presStyleCnt="3" custScaleX="164150">
        <dgm:presLayoutVars>
          <dgm:bulletEnabled val="1"/>
        </dgm:presLayoutVars>
      </dgm:prSet>
      <dgm:spPr/>
    </dgm:pt>
    <dgm:pt modelId="{8E31DC22-F146-4C6C-BD72-5444C41AA85C}" type="pres">
      <dgm:prSet presAssocID="{93DF54C8-5731-4764-BAA3-FD73335AAAAA}" presName="sibTrans" presStyleCnt="0"/>
      <dgm:spPr/>
    </dgm:pt>
    <dgm:pt modelId="{AA0BBA3B-C81D-4E57-84A4-53364ABE7A14}" type="pres">
      <dgm:prSet presAssocID="{B8BFE421-31F0-4AF8-8EA4-A02EE2759217}" presName="node" presStyleLbl="node1" presStyleIdx="2" presStyleCnt="3" custScaleX="164150">
        <dgm:presLayoutVars>
          <dgm:bulletEnabled val="1"/>
        </dgm:presLayoutVars>
      </dgm:prSet>
      <dgm:spPr/>
    </dgm:pt>
  </dgm:ptLst>
  <dgm:cxnLst>
    <dgm:cxn modelId="{F5BD3F03-23E5-4535-AFB1-E8EE0889D489}" type="presOf" srcId="{B8BFE421-31F0-4AF8-8EA4-A02EE2759217}" destId="{AA0BBA3B-C81D-4E57-84A4-53364ABE7A14}" srcOrd="0" destOrd="0" presId="urn:microsoft.com/office/officeart/2005/8/layout/default"/>
    <dgm:cxn modelId="{7E8E521F-52CD-47BF-8819-96434E5DF0E7}" srcId="{7EE9A970-C80C-4C36-811D-D9F4903078BD}" destId="{B8BFE421-31F0-4AF8-8EA4-A02EE2759217}" srcOrd="2" destOrd="0" parTransId="{8072B42B-D234-41DE-B815-884E022AB879}" sibTransId="{6D04E50F-A24B-4186-8AF6-B17371DE899D}"/>
    <dgm:cxn modelId="{9FC96C21-B685-4AFC-A6AE-5BA24F78FA61}" type="presOf" srcId="{03F44648-27CB-4727-916A-A5D3E42B611B}" destId="{EE48BACC-748E-4BE2-954E-59931E92FFBF}" srcOrd="0" destOrd="0" presId="urn:microsoft.com/office/officeart/2005/8/layout/default"/>
    <dgm:cxn modelId="{715AD634-2E10-47A0-A5DC-04727149DA9F}" type="presOf" srcId="{7EE9A970-C80C-4C36-811D-D9F4903078BD}" destId="{DE286F28-3ED6-41E7-A74F-9322055D3B21}" srcOrd="0" destOrd="0" presId="urn:microsoft.com/office/officeart/2005/8/layout/default"/>
    <dgm:cxn modelId="{B28EE24E-CEC1-48DF-AA72-C5705BD28B89}" srcId="{7EE9A970-C80C-4C36-811D-D9F4903078BD}" destId="{03F44648-27CB-4727-916A-A5D3E42B611B}" srcOrd="1" destOrd="0" parTransId="{DD072C49-0C38-425F-884A-1CCE2F1EC9A7}" sibTransId="{93DF54C8-5731-4764-BAA3-FD73335AAAAA}"/>
    <dgm:cxn modelId="{BEEE54C6-E9A9-4900-BE76-11277783D16B}" srcId="{7EE9A970-C80C-4C36-811D-D9F4903078BD}" destId="{3390411E-E2EA-41EE-97BC-F2CAFD26E89D}" srcOrd="0" destOrd="0" parTransId="{CAE15E5E-FDE4-444F-89EC-663BCDE82114}" sibTransId="{7A311321-BECC-42D9-B1D9-A947FCBEA82F}"/>
    <dgm:cxn modelId="{7763BFF2-C244-4E96-9005-FF1788D7FBC5}" type="presOf" srcId="{3390411E-E2EA-41EE-97BC-F2CAFD26E89D}" destId="{BF5B07CF-9F58-4773-A587-2324F20554B8}" srcOrd="0" destOrd="0" presId="urn:microsoft.com/office/officeart/2005/8/layout/default"/>
    <dgm:cxn modelId="{CA336791-AEF3-4B3E-A9AE-8E45744390A0}" type="presParOf" srcId="{DE286F28-3ED6-41E7-A74F-9322055D3B21}" destId="{BF5B07CF-9F58-4773-A587-2324F20554B8}" srcOrd="0" destOrd="0" presId="urn:microsoft.com/office/officeart/2005/8/layout/default"/>
    <dgm:cxn modelId="{66360ED0-F30E-4ADB-973E-D33CB524553E}" type="presParOf" srcId="{DE286F28-3ED6-41E7-A74F-9322055D3B21}" destId="{3E0783FF-9759-4C23-BE7B-028CAFB8D7A8}" srcOrd="1" destOrd="0" presId="urn:microsoft.com/office/officeart/2005/8/layout/default"/>
    <dgm:cxn modelId="{11B630D9-F3F1-4C85-85AC-A4A1D42AA844}" type="presParOf" srcId="{DE286F28-3ED6-41E7-A74F-9322055D3B21}" destId="{EE48BACC-748E-4BE2-954E-59931E92FFBF}" srcOrd="2" destOrd="0" presId="urn:microsoft.com/office/officeart/2005/8/layout/default"/>
    <dgm:cxn modelId="{56D822E7-B9F3-4FEF-AAEC-4BFCE58D0878}" type="presParOf" srcId="{DE286F28-3ED6-41E7-A74F-9322055D3B21}" destId="{8E31DC22-F146-4C6C-BD72-5444C41AA85C}" srcOrd="3" destOrd="0" presId="urn:microsoft.com/office/officeart/2005/8/layout/default"/>
    <dgm:cxn modelId="{E4FBAE64-AF3D-4AB0-92B9-6DA5EEC1CAD4}" type="presParOf" srcId="{DE286F28-3ED6-41E7-A74F-9322055D3B21}" destId="{AA0BBA3B-C81D-4E57-84A4-53364ABE7A14}"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355E73-7381-1342-85C5-93BDB32B581F}"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36A5409B-0F43-E645-A737-20F68428ABA0}">
      <dgm:prSet phldrT="[Text]"/>
      <dgm:spPr/>
      <dgm:t>
        <a:bodyPr/>
        <a:lstStyle/>
        <a:p>
          <a:r>
            <a:rPr lang="en-US" dirty="0"/>
            <a:t>Transformations</a:t>
          </a:r>
        </a:p>
      </dgm:t>
    </dgm:pt>
    <dgm:pt modelId="{4840CD4B-9FB6-6849-A29E-B05C04C6A57C}" type="parTrans" cxnId="{DCE6EC5E-7EAD-6941-A6F0-C9D8AF84FC99}">
      <dgm:prSet/>
      <dgm:spPr/>
      <dgm:t>
        <a:bodyPr/>
        <a:lstStyle/>
        <a:p>
          <a:endParaRPr lang="en-US"/>
        </a:p>
      </dgm:t>
    </dgm:pt>
    <dgm:pt modelId="{1A53BA5A-13D4-D147-984A-9080ED8E4884}" type="sibTrans" cxnId="{DCE6EC5E-7EAD-6941-A6F0-C9D8AF84FC99}">
      <dgm:prSet/>
      <dgm:spPr/>
      <dgm:t>
        <a:bodyPr/>
        <a:lstStyle/>
        <a:p>
          <a:endParaRPr lang="en-US"/>
        </a:p>
      </dgm:t>
    </dgm:pt>
    <dgm:pt modelId="{D1E11D9C-D7C9-8247-91AB-17B5E8B90923}">
      <dgm:prSet phldrT="[Text]"/>
      <dgm:spPr/>
      <dgm:t>
        <a:bodyPr/>
        <a:lstStyle/>
        <a:p>
          <a:r>
            <a:rPr lang="en-US" b="0" i="0" dirty="0"/>
            <a:t>Lazily evaluated.</a:t>
          </a:r>
          <a:endParaRPr lang="en-US" dirty="0"/>
        </a:p>
      </dgm:t>
    </dgm:pt>
    <dgm:pt modelId="{7562ADF3-DCC4-DF48-AA16-92CCFADCF797}" type="parTrans" cxnId="{7BCBF553-94CD-A14A-8E4E-65A5197A4788}">
      <dgm:prSet/>
      <dgm:spPr/>
      <dgm:t>
        <a:bodyPr/>
        <a:lstStyle/>
        <a:p>
          <a:endParaRPr lang="en-US"/>
        </a:p>
      </dgm:t>
    </dgm:pt>
    <dgm:pt modelId="{ABC83FF0-B9C9-C947-9994-F1B86F89D686}" type="sibTrans" cxnId="{7BCBF553-94CD-A14A-8E4E-65A5197A4788}">
      <dgm:prSet/>
      <dgm:spPr/>
      <dgm:t>
        <a:bodyPr/>
        <a:lstStyle/>
        <a:p>
          <a:endParaRPr lang="en-US"/>
        </a:p>
      </dgm:t>
    </dgm:pt>
    <dgm:pt modelId="{64B4BACE-F610-424C-97A5-44808A51C4DC}">
      <dgm:prSet phldrT="[Text]"/>
      <dgm:spPr/>
      <dgm:t>
        <a:bodyPr/>
        <a:lstStyle/>
        <a:p>
          <a:r>
            <a:rPr lang="en-US" dirty="0"/>
            <a:t>Actions</a:t>
          </a:r>
        </a:p>
      </dgm:t>
    </dgm:pt>
    <dgm:pt modelId="{044CF3F5-FA0F-9E47-A9EF-8FDFD0304195}" type="parTrans" cxnId="{3167FEEB-7EA0-254B-9875-35CBDFAF6C19}">
      <dgm:prSet/>
      <dgm:spPr/>
      <dgm:t>
        <a:bodyPr/>
        <a:lstStyle/>
        <a:p>
          <a:endParaRPr lang="en-US"/>
        </a:p>
      </dgm:t>
    </dgm:pt>
    <dgm:pt modelId="{7034D471-877E-7741-A404-1CC455C73059}" type="sibTrans" cxnId="{3167FEEB-7EA0-254B-9875-35CBDFAF6C19}">
      <dgm:prSet/>
      <dgm:spPr/>
      <dgm:t>
        <a:bodyPr/>
        <a:lstStyle/>
        <a:p>
          <a:endParaRPr lang="en-US"/>
        </a:p>
      </dgm:t>
    </dgm:pt>
    <dgm:pt modelId="{14B9F339-94F0-904B-B68A-368D0311615A}">
      <dgm:prSet phldrT="[Text]"/>
      <dgm:spPr/>
      <dgm:t>
        <a:bodyPr/>
        <a:lstStyle/>
        <a:p>
          <a:r>
            <a:rPr lang="en-US" dirty="0"/>
            <a:t>Not lazily evaluated.</a:t>
          </a:r>
        </a:p>
      </dgm:t>
    </dgm:pt>
    <dgm:pt modelId="{D82BA2D2-12A6-6947-B547-3986453BDD9E}" type="parTrans" cxnId="{56AE0877-4333-344B-8E87-868851B639D2}">
      <dgm:prSet/>
      <dgm:spPr/>
      <dgm:t>
        <a:bodyPr/>
        <a:lstStyle/>
        <a:p>
          <a:endParaRPr lang="en-US"/>
        </a:p>
      </dgm:t>
    </dgm:pt>
    <dgm:pt modelId="{D15FB9EB-DDED-AD47-A87F-9A8A98E6E1BB}" type="sibTrans" cxnId="{56AE0877-4333-344B-8E87-868851B639D2}">
      <dgm:prSet/>
      <dgm:spPr/>
      <dgm:t>
        <a:bodyPr/>
        <a:lstStyle/>
        <a:p>
          <a:endParaRPr lang="en-US"/>
        </a:p>
      </dgm:t>
    </dgm:pt>
    <dgm:pt modelId="{3FF4A722-E0E8-1247-828D-64CB6E64F60E}">
      <dgm:prSet phldrT="[Text]"/>
      <dgm:spPr/>
      <dgm:t>
        <a:bodyPr/>
        <a:lstStyle/>
        <a:p>
          <a:r>
            <a:rPr lang="en-US" b="0" i="0" dirty="0"/>
            <a:t>Multiple transformations add to the steps of a Spark job, but no data gets processed.</a:t>
          </a:r>
          <a:endParaRPr lang="en-US" dirty="0"/>
        </a:p>
      </dgm:t>
    </dgm:pt>
    <dgm:pt modelId="{804E9BC3-DF2E-5640-9AB2-CF67C54E36F7}" type="parTrans" cxnId="{E0EE2D6C-2B34-CB45-BF39-E3F2B98A852B}">
      <dgm:prSet/>
      <dgm:spPr/>
      <dgm:t>
        <a:bodyPr/>
        <a:lstStyle/>
        <a:p>
          <a:endParaRPr lang="en-US"/>
        </a:p>
      </dgm:t>
    </dgm:pt>
    <dgm:pt modelId="{4DE0D424-BE77-3345-BFDD-4E9D8E1FCC0E}" type="sibTrans" cxnId="{E0EE2D6C-2B34-CB45-BF39-E3F2B98A852B}">
      <dgm:prSet/>
      <dgm:spPr/>
      <dgm:t>
        <a:bodyPr/>
        <a:lstStyle/>
        <a:p>
          <a:endParaRPr lang="en-US"/>
        </a:p>
      </dgm:t>
    </dgm:pt>
    <dgm:pt modelId="{C89F873C-8BA3-C943-ACDE-965217DCF302}">
      <dgm:prSet phldrT="[Text]"/>
      <dgm:spPr/>
      <dgm:t>
        <a:bodyPr/>
        <a:lstStyle/>
        <a:p>
          <a:r>
            <a:rPr lang="en-US" b="0" i="0" dirty="0"/>
            <a:t>Spark operation that returns a </a:t>
          </a:r>
          <a:r>
            <a:rPr lang="en-US" b="0" i="0" dirty="0" err="1"/>
            <a:t>DataFrame</a:t>
          </a:r>
          <a:r>
            <a:rPr lang="en-US" b="0" i="0" dirty="0"/>
            <a:t> (usually).</a:t>
          </a:r>
          <a:endParaRPr lang="en-US" dirty="0"/>
        </a:p>
      </dgm:t>
    </dgm:pt>
    <dgm:pt modelId="{59067589-8A1F-5348-AF9A-887174EE065D}" type="parTrans" cxnId="{D0E5DA94-3E60-8A4E-BE18-B147154C5B96}">
      <dgm:prSet/>
      <dgm:spPr/>
      <dgm:t>
        <a:bodyPr/>
        <a:lstStyle/>
        <a:p>
          <a:endParaRPr lang="en-US"/>
        </a:p>
      </dgm:t>
    </dgm:pt>
    <dgm:pt modelId="{0B42EAA0-35CE-5B48-B711-BF0E1DEE8ABD}" type="sibTrans" cxnId="{D0E5DA94-3E60-8A4E-BE18-B147154C5B96}">
      <dgm:prSet/>
      <dgm:spPr/>
      <dgm:t>
        <a:bodyPr/>
        <a:lstStyle/>
        <a:p>
          <a:endParaRPr lang="en-US"/>
        </a:p>
      </dgm:t>
    </dgm:pt>
    <dgm:pt modelId="{B7C8CE4B-A1D2-D548-9033-23E61D2052F9}">
      <dgm:prSet phldrT="[Text]"/>
      <dgm:spPr/>
      <dgm:t>
        <a:bodyPr/>
        <a:lstStyle/>
        <a:p>
          <a:r>
            <a:rPr lang="en-US" dirty="0"/>
            <a:t>Returns counts of elements or lists of them (usually)</a:t>
          </a:r>
        </a:p>
      </dgm:t>
    </dgm:pt>
    <dgm:pt modelId="{A8F7EA0D-16B5-9F42-9B78-6F6275E27C1D}" type="parTrans" cxnId="{23727656-6E0F-094F-A438-9831061CDF25}">
      <dgm:prSet/>
      <dgm:spPr/>
      <dgm:t>
        <a:bodyPr/>
        <a:lstStyle/>
        <a:p>
          <a:endParaRPr lang="en-US"/>
        </a:p>
      </dgm:t>
    </dgm:pt>
    <dgm:pt modelId="{02352D43-9498-2642-AB92-B307C7A3F3A9}" type="sibTrans" cxnId="{23727656-6E0F-094F-A438-9831061CDF25}">
      <dgm:prSet/>
      <dgm:spPr/>
      <dgm:t>
        <a:bodyPr/>
        <a:lstStyle/>
        <a:p>
          <a:endParaRPr lang="en-US"/>
        </a:p>
      </dgm:t>
    </dgm:pt>
    <dgm:pt modelId="{C123BD9D-0937-344F-8AD2-CED5A6859ABC}">
      <dgm:prSet phldrT="[Text]"/>
      <dgm:spPr/>
      <dgm:t>
        <a:bodyPr/>
        <a:lstStyle/>
        <a:p>
          <a:r>
            <a:rPr lang="en-US" dirty="0"/>
            <a:t>Examples: show/display, count, collect, take, write</a:t>
          </a:r>
        </a:p>
      </dgm:t>
    </dgm:pt>
    <dgm:pt modelId="{64A063F2-D74F-AA41-ABAA-03BE76D34A65}" type="parTrans" cxnId="{07974253-0981-B444-9295-7D9925DDD46A}">
      <dgm:prSet/>
      <dgm:spPr/>
      <dgm:t>
        <a:bodyPr/>
        <a:lstStyle/>
        <a:p>
          <a:endParaRPr lang="en-US"/>
        </a:p>
      </dgm:t>
    </dgm:pt>
    <dgm:pt modelId="{A7EBC0B3-361B-0949-8289-1B9B950539A4}" type="sibTrans" cxnId="{07974253-0981-B444-9295-7D9925DDD46A}">
      <dgm:prSet/>
      <dgm:spPr/>
      <dgm:t>
        <a:bodyPr/>
        <a:lstStyle/>
        <a:p>
          <a:endParaRPr lang="en-US"/>
        </a:p>
      </dgm:t>
    </dgm:pt>
    <dgm:pt modelId="{2F3837CD-A0FC-AB4B-A099-5B301AEA7516}">
      <dgm:prSet phldrT="[Text]"/>
      <dgm:spPr/>
      <dgm:t>
        <a:bodyPr/>
        <a:lstStyle/>
        <a:p>
          <a:r>
            <a:rPr lang="en-US" dirty="0"/>
            <a:t>Examples: select, filter, </a:t>
          </a:r>
          <a:r>
            <a:rPr lang="en-US" dirty="0" err="1"/>
            <a:t>groupBy</a:t>
          </a:r>
          <a:r>
            <a:rPr lang="en-US" dirty="0"/>
            <a:t>, map</a:t>
          </a:r>
        </a:p>
      </dgm:t>
    </dgm:pt>
    <dgm:pt modelId="{044EB515-023E-FE4B-AA0C-CB0CEED660DF}" type="parTrans" cxnId="{423466EF-0422-4D42-8377-56AA16F569DB}">
      <dgm:prSet/>
      <dgm:spPr/>
      <dgm:t>
        <a:bodyPr/>
        <a:lstStyle/>
        <a:p>
          <a:endParaRPr lang="en-US"/>
        </a:p>
      </dgm:t>
    </dgm:pt>
    <dgm:pt modelId="{35ADF697-4516-6B45-8C4F-AA7AAB87CE31}" type="sibTrans" cxnId="{423466EF-0422-4D42-8377-56AA16F569DB}">
      <dgm:prSet/>
      <dgm:spPr/>
      <dgm:t>
        <a:bodyPr/>
        <a:lstStyle/>
        <a:p>
          <a:endParaRPr lang="en-US"/>
        </a:p>
      </dgm:t>
    </dgm:pt>
    <dgm:pt modelId="{0CC9A223-D576-5742-A594-7528DBCB0843}">
      <dgm:prSet phldrT="[Text]"/>
      <dgm:spPr/>
      <dgm:t>
        <a:bodyPr/>
        <a:lstStyle/>
        <a:p>
          <a:r>
            <a:rPr lang="en-US" dirty="0"/>
            <a:t>Enacts a series of transformations</a:t>
          </a:r>
        </a:p>
      </dgm:t>
    </dgm:pt>
    <dgm:pt modelId="{A5C0C4D3-55AE-D34B-B6BD-2F1F713DAE8F}" type="parTrans" cxnId="{2F2BDB56-EDAF-3749-906A-410A1449A8EB}">
      <dgm:prSet/>
      <dgm:spPr/>
      <dgm:t>
        <a:bodyPr/>
        <a:lstStyle/>
        <a:p>
          <a:endParaRPr lang="en-US"/>
        </a:p>
      </dgm:t>
    </dgm:pt>
    <dgm:pt modelId="{9C29713C-6266-4544-BF47-AD5ED4226667}" type="sibTrans" cxnId="{2F2BDB56-EDAF-3749-906A-410A1449A8EB}">
      <dgm:prSet/>
      <dgm:spPr/>
      <dgm:t>
        <a:bodyPr/>
        <a:lstStyle/>
        <a:p>
          <a:endParaRPr lang="en-US"/>
        </a:p>
      </dgm:t>
    </dgm:pt>
    <dgm:pt modelId="{808C2CA3-D26A-0A44-95B3-786B13E3A521}">
      <dgm:prSet phldrT="[Text]"/>
      <dgm:spPr/>
      <dgm:t>
        <a:bodyPr/>
        <a:lstStyle/>
        <a:p>
          <a:endParaRPr lang="en-US" dirty="0"/>
        </a:p>
      </dgm:t>
    </dgm:pt>
    <dgm:pt modelId="{C95FAF94-F723-FC45-8495-431FC7DF6050}" type="parTrans" cxnId="{9575B0FC-F2BF-8E47-AC2B-7BEFBD1E31D4}">
      <dgm:prSet/>
      <dgm:spPr/>
      <dgm:t>
        <a:bodyPr/>
        <a:lstStyle/>
        <a:p>
          <a:endParaRPr lang="en-US"/>
        </a:p>
      </dgm:t>
    </dgm:pt>
    <dgm:pt modelId="{DDC87876-0E2B-BD44-AAD3-6C748C1A6D23}" type="sibTrans" cxnId="{9575B0FC-F2BF-8E47-AC2B-7BEFBD1E31D4}">
      <dgm:prSet/>
      <dgm:spPr/>
      <dgm:t>
        <a:bodyPr/>
        <a:lstStyle/>
        <a:p>
          <a:endParaRPr lang="en-US"/>
        </a:p>
      </dgm:t>
    </dgm:pt>
    <dgm:pt modelId="{EBE5D151-AC7A-AE4C-BA4D-0B2C530060D8}" type="pres">
      <dgm:prSet presAssocID="{20355E73-7381-1342-85C5-93BDB32B581F}" presName="linear" presStyleCnt="0">
        <dgm:presLayoutVars>
          <dgm:animLvl val="lvl"/>
          <dgm:resizeHandles val="exact"/>
        </dgm:presLayoutVars>
      </dgm:prSet>
      <dgm:spPr/>
    </dgm:pt>
    <dgm:pt modelId="{E285C69A-D78B-134F-9F50-6333DAE1EA07}" type="pres">
      <dgm:prSet presAssocID="{36A5409B-0F43-E645-A737-20F68428ABA0}" presName="parentText" presStyleLbl="node1" presStyleIdx="0" presStyleCnt="2">
        <dgm:presLayoutVars>
          <dgm:chMax val="0"/>
          <dgm:bulletEnabled val="1"/>
        </dgm:presLayoutVars>
      </dgm:prSet>
      <dgm:spPr/>
    </dgm:pt>
    <dgm:pt modelId="{1FE58CCE-CF3A-8149-B71A-26E057E2D051}" type="pres">
      <dgm:prSet presAssocID="{36A5409B-0F43-E645-A737-20F68428ABA0}" presName="childText" presStyleLbl="revTx" presStyleIdx="0" presStyleCnt="2">
        <dgm:presLayoutVars>
          <dgm:bulletEnabled val="1"/>
        </dgm:presLayoutVars>
      </dgm:prSet>
      <dgm:spPr/>
    </dgm:pt>
    <dgm:pt modelId="{93C83693-AEEA-8949-9F45-7D53971F7449}" type="pres">
      <dgm:prSet presAssocID="{64B4BACE-F610-424C-97A5-44808A51C4DC}" presName="parentText" presStyleLbl="node1" presStyleIdx="1" presStyleCnt="2">
        <dgm:presLayoutVars>
          <dgm:chMax val="0"/>
          <dgm:bulletEnabled val="1"/>
        </dgm:presLayoutVars>
      </dgm:prSet>
      <dgm:spPr/>
    </dgm:pt>
    <dgm:pt modelId="{1148077E-08A2-A24B-8DA7-7058345139BF}" type="pres">
      <dgm:prSet presAssocID="{64B4BACE-F610-424C-97A5-44808A51C4DC}" presName="childText" presStyleLbl="revTx" presStyleIdx="1" presStyleCnt="2">
        <dgm:presLayoutVars>
          <dgm:bulletEnabled val="1"/>
        </dgm:presLayoutVars>
      </dgm:prSet>
      <dgm:spPr/>
    </dgm:pt>
  </dgm:ptLst>
  <dgm:cxnLst>
    <dgm:cxn modelId="{45B27F16-CD28-D943-93EC-F75C7B554D1F}" type="presOf" srcId="{D1E11D9C-D7C9-8247-91AB-17B5E8B90923}" destId="{1FE58CCE-CF3A-8149-B71A-26E057E2D051}" srcOrd="0" destOrd="0" presId="urn:microsoft.com/office/officeart/2005/8/layout/vList2"/>
    <dgm:cxn modelId="{DCE6EC5E-7EAD-6941-A6F0-C9D8AF84FC99}" srcId="{20355E73-7381-1342-85C5-93BDB32B581F}" destId="{36A5409B-0F43-E645-A737-20F68428ABA0}" srcOrd="0" destOrd="0" parTransId="{4840CD4B-9FB6-6849-A29E-B05C04C6A57C}" sibTransId="{1A53BA5A-13D4-D147-984A-9080ED8E4884}"/>
    <dgm:cxn modelId="{E0EE2D6C-2B34-CB45-BF39-E3F2B98A852B}" srcId="{36A5409B-0F43-E645-A737-20F68428ABA0}" destId="{3FF4A722-E0E8-1247-828D-64CB6E64F60E}" srcOrd="2" destOrd="0" parTransId="{804E9BC3-DF2E-5640-9AB2-CF67C54E36F7}" sibTransId="{4DE0D424-BE77-3345-BFDD-4E9D8E1FCC0E}"/>
    <dgm:cxn modelId="{07974253-0981-B444-9295-7D9925DDD46A}" srcId="{64B4BACE-F610-424C-97A5-44808A51C4DC}" destId="{C123BD9D-0937-344F-8AD2-CED5A6859ABC}" srcOrd="3" destOrd="0" parTransId="{64A063F2-D74F-AA41-ABAA-03BE76D34A65}" sibTransId="{A7EBC0B3-361B-0949-8289-1B9B950539A4}"/>
    <dgm:cxn modelId="{7BCBF553-94CD-A14A-8E4E-65A5197A4788}" srcId="{36A5409B-0F43-E645-A737-20F68428ABA0}" destId="{D1E11D9C-D7C9-8247-91AB-17B5E8B90923}" srcOrd="0" destOrd="0" parTransId="{7562ADF3-DCC4-DF48-AA16-92CCFADCF797}" sibTransId="{ABC83FF0-B9C9-C947-9994-F1B86F89D686}"/>
    <dgm:cxn modelId="{23727656-6E0F-094F-A438-9831061CDF25}" srcId="{64B4BACE-F610-424C-97A5-44808A51C4DC}" destId="{B7C8CE4B-A1D2-D548-9033-23E61D2052F9}" srcOrd="1" destOrd="0" parTransId="{A8F7EA0D-16B5-9F42-9B78-6F6275E27C1D}" sibTransId="{02352D43-9498-2642-AB92-B307C7A3F3A9}"/>
    <dgm:cxn modelId="{2F2BDB56-EDAF-3749-906A-410A1449A8EB}" srcId="{64B4BACE-F610-424C-97A5-44808A51C4DC}" destId="{0CC9A223-D576-5742-A594-7528DBCB0843}" srcOrd="2" destOrd="0" parTransId="{A5C0C4D3-55AE-D34B-B6BD-2F1F713DAE8F}" sibTransId="{9C29713C-6266-4544-BF47-AD5ED4226667}"/>
    <dgm:cxn modelId="{56AE0877-4333-344B-8E87-868851B639D2}" srcId="{64B4BACE-F610-424C-97A5-44808A51C4DC}" destId="{14B9F339-94F0-904B-B68A-368D0311615A}" srcOrd="0" destOrd="0" parTransId="{D82BA2D2-12A6-6947-B547-3986453BDD9E}" sibTransId="{D15FB9EB-DDED-AD47-A87F-9A8A98E6E1BB}"/>
    <dgm:cxn modelId="{49331F78-5CB7-1749-90EA-CD0AF58E75F0}" type="presOf" srcId="{36A5409B-0F43-E645-A737-20F68428ABA0}" destId="{E285C69A-D78B-134F-9F50-6333DAE1EA07}" srcOrd="0" destOrd="0" presId="urn:microsoft.com/office/officeart/2005/8/layout/vList2"/>
    <dgm:cxn modelId="{87A66292-22B7-A54C-8369-E76664588290}" type="presOf" srcId="{C123BD9D-0937-344F-8AD2-CED5A6859ABC}" destId="{1148077E-08A2-A24B-8DA7-7058345139BF}" srcOrd="0" destOrd="3" presId="urn:microsoft.com/office/officeart/2005/8/layout/vList2"/>
    <dgm:cxn modelId="{D0E5DA94-3E60-8A4E-BE18-B147154C5B96}" srcId="{36A5409B-0F43-E645-A737-20F68428ABA0}" destId="{C89F873C-8BA3-C943-ACDE-965217DCF302}" srcOrd="1" destOrd="0" parTransId="{59067589-8A1F-5348-AF9A-887174EE065D}" sibTransId="{0B42EAA0-35CE-5B48-B711-BF0E1DEE8ABD}"/>
    <dgm:cxn modelId="{8B1F339B-0CF5-9845-BF1A-EAF015C86F95}" type="presOf" srcId="{20355E73-7381-1342-85C5-93BDB32B581F}" destId="{EBE5D151-AC7A-AE4C-BA4D-0B2C530060D8}" srcOrd="0" destOrd="0" presId="urn:microsoft.com/office/officeart/2005/8/layout/vList2"/>
    <dgm:cxn modelId="{FBAF34A0-7270-7340-ACAD-438276166379}" type="presOf" srcId="{2F3837CD-A0FC-AB4B-A099-5B301AEA7516}" destId="{1FE58CCE-CF3A-8149-B71A-26E057E2D051}" srcOrd="0" destOrd="3" presId="urn:microsoft.com/office/officeart/2005/8/layout/vList2"/>
    <dgm:cxn modelId="{F44FA6A6-359B-AE40-A7BA-7B13C48C06E2}" type="presOf" srcId="{0CC9A223-D576-5742-A594-7528DBCB0843}" destId="{1148077E-08A2-A24B-8DA7-7058345139BF}" srcOrd="0" destOrd="2" presId="urn:microsoft.com/office/officeart/2005/8/layout/vList2"/>
    <dgm:cxn modelId="{38880DAC-A68D-9547-BB86-2F19D24063A3}" type="presOf" srcId="{B7C8CE4B-A1D2-D548-9033-23E61D2052F9}" destId="{1148077E-08A2-A24B-8DA7-7058345139BF}" srcOrd="0" destOrd="1" presId="urn:microsoft.com/office/officeart/2005/8/layout/vList2"/>
    <dgm:cxn modelId="{DA5D17BA-8818-9149-97EC-7A82A8AC1E1A}" type="presOf" srcId="{C89F873C-8BA3-C943-ACDE-965217DCF302}" destId="{1FE58CCE-CF3A-8149-B71A-26E057E2D051}" srcOrd="0" destOrd="1" presId="urn:microsoft.com/office/officeart/2005/8/layout/vList2"/>
    <dgm:cxn modelId="{116CA7C5-10A4-E04C-9D12-968A967EE9CB}" type="presOf" srcId="{64B4BACE-F610-424C-97A5-44808A51C4DC}" destId="{93C83693-AEEA-8949-9F45-7D53971F7449}" srcOrd="0" destOrd="0" presId="urn:microsoft.com/office/officeart/2005/8/layout/vList2"/>
    <dgm:cxn modelId="{24A53EC8-468B-424C-BACA-930E6158DE59}" type="presOf" srcId="{14B9F339-94F0-904B-B68A-368D0311615A}" destId="{1148077E-08A2-A24B-8DA7-7058345139BF}" srcOrd="0" destOrd="0" presId="urn:microsoft.com/office/officeart/2005/8/layout/vList2"/>
    <dgm:cxn modelId="{EC4D52C9-E3F3-0C47-B32B-5E7900B09E18}" type="presOf" srcId="{3FF4A722-E0E8-1247-828D-64CB6E64F60E}" destId="{1FE58CCE-CF3A-8149-B71A-26E057E2D051}" srcOrd="0" destOrd="2" presId="urn:microsoft.com/office/officeart/2005/8/layout/vList2"/>
    <dgm:cxn modelId="{841548D6-BBCD-824A-8B34-08977FF1E53A}" type="presOf" srcId="{808C2CA3-D26A-0A44-95B3-786B13E3A521}" destId="{1FE58CCE-CF3A-8149-B71A-26E057E2D051}" srcOrd="0" destOrd="4" presId="urn:microsoft.com/office/officeart/2005/8/layout/vList2"/>
    <dgm:cxn modelId="{3167FEEB-7EA0-254B-9875-35CBDFAF6C19}" srcId="{20355E73-7381-1342-85C5-93BDB32B581F}" destId="{64B4BACE-F610-424C-97A5-44808A51C4DC}" srcOrd="1" destOrd="0" parTransId="{044CF3F5-FA0F-9E47-A9EF-8FDFD0304195}" sibTransId="{7034D471-877E-7741-A404-1CC455C73059}"/>
    <dgm:cxn modelId="{423466EF-0422-4D42-8377-56AA16F569DB}" srcId="{36A5409B-0F43-E645-A737-20F68428ABA0}" destId="{2F3837CD-A0FC-AB4B-A099-5B301AEA7516}" srcOrd="3" destOrd="0" parTransId="{044EB515-023E-FE4B-AA0C-CB0CEED660DF}" sibTransId="{35ADF697-4516-6B45-8C4F-AA7AAB87CE31}"/>
    <dgm:cxn modelId="{9575B0FC-F2BF-8E47-AC2B-7BEFBD1E31D4}" srcId="{36A5409B-0F43-E645-A737-20F68428ABA0}" destId="{808C2CA3-D26A-0A44-95B3-786B13E3A521}" srcOrd="4" destOrd="0" parTransId="{C95FAF94-F723-FC45-8495-431FC7DF6050}" sibTransId="{DDC87876-0E2B-BD44-AAD3-6C748C1A6D23}"/>
    <dgm:cxn modelId="{AD2D7A5D-C2DF-8642-A180-883A3E4612F1}" type="presParOf" srcId="{EBE5D151-AC7A-AE4C-BA4D-0B2C530060D8}" destId="{E285C69A-D78B-134F-9F50-6333DAE1EA07}" srcOrd="0" destOrd="0" presId="urn:microsoft.com/office/officeart/2005/8/layout/vList2"/>
    <dgm:cxn modelId="{D7FB5C2A-2B1E-AA47-B529-0AAC065F5158}" type="presParOf" srcId="{EBE5D151-AC7A-AE4C-BA4D-0B2C530060D8}" destId="{1FE58CCE-CF3A-8149-B71A-26E057E2D051}" srcOrd="1" destOrd="0" presId="urn:microsoft.com/office/officeart/2005/8/layout/vList2"/>
    <dgm:cxn modelId="{3B623BD9-86DF-1E40-BAF7-560E2B22E69C}" type="presParOf" srcId="{EBE5D151-AC7A-AE4C-BA4D-0B2C530060D8}" destId="{93C83693-AEEA-8949-9F45-7D53971F7449}" srcOrd="2" destOrd="0" presId="urn:microsoft.com/office/officeart/2005/8/layout/vList2"/>
    <dgm:cxn modelId="{EE96A881-B440-BB43-9D10-2E82720DA8F8}" type="presParOf" srcId="{EBE5D151-AC7A-AE4C-BA4D-0B2C530060D8}" destId="{1148077E-08A2-A24B-8DA7-7058345139B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2_2" csCatId="accent2" phldr="1"/>
      <dgm:spPr/>
      <dgm:t>
        <a:bodyPr/>
        <a:lstStyle/>
        <a:p>
          <a:endParaRPr lang="en-US"/>
        </a:p>
      </dgm:t>
    </dgm:pt>
    <dgm:pt modelId="{D8F9282E-0ADD-0D4B-A823-E3598B374FB7}">
      <dgm:prSet phldrT="[Text]"/>
      <dgm:spPr/>
      <dgm:t>
        <a:bodyPr/>
        <a:lstStyle/>
        <a:p>
          <a:r>
            <a:rPr lang="en-US" dirty="0"/>
            <a:t>Dummy code categorical features</a:t>
          </a:r>
        </a:p>
        <a:p>
          <a:r>
            <a:rPr lang="en-US" dirty="0"/>
            <a:t>[</a:t>
          </a:r>
          <a:r>
            <a:rPr lang="en-US" dirty="0" err="1"/>
            <a:t>OneHotEncoder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Assemble data into a series of vectors</a:t>
          </a:r>
        </a:p>
        <a:p>
          <a:r>
            <a:rPr lang="en-US" dirty="0"/>
            <a:t>[</a:t>
          </a:r>
          <a:r>
            <a:rPr lang="en-US" dirty="0" err="1"/>
            <a:t>VectorAssembler</a:t>
          </a:r>
          <a:r>
            <a:rPr lang="en-US" dirty="0"/>
            <a:t>]</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Scale features [</a:t>
          </a:r>
          <a:r>
            <a:rPr lang="en-US" dirty="0" err="1"/>
            <a:t>StandardScaler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Prepare pipeline</a:t>
          </a:r>
        </a:p>
        <a:p>
          <a:r>
            <a:rPr lang="en-US" dirty="0"/>
            <a:t>[</a:t>
          </a:r>
          <a:r>
            <a:rPr lang="en-US" dirty="0" err="1"/>
            <a:t>pipeline.fit</a:t>
          </a:r>
          <a:r>
            <a:rPr lang="en-US" dirty="0"/>
            <a:t>(dataset)]</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pipeline</a:t>
          </a:r>
        </a:p>
        <a:p>
          <a:r>
            <a:rPr lang="en-US" dirty="0"/>
            <a:t>[</a:t>
          </a:r>
          <a:r>
            <a:rPr lang="en-US" dirty="0" err="1"/>
            <a:t>pipelinemodel</a:t>
          </a:r>
          <a:r>
            <a:rPr lang="en-US" dirty="0"/>
            <a:t>.</a:t>
          </a:r>
        </a:p>
        <a:p>
          <a:r>
            <a:rPr lang="en-US" dirty="0"/>
            <a:t>transform(dataset)]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Define which columns are  categorical and numerical</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6">
        <dgm:presLayoutVars>
          <dgm:bulletEnabled val="1"/>
        </dgm:presLayoutVars>
      </dgm:prSet>
      <dgm:spPr/>
    </dgm:pt>
    <dgm:pt modelId="{CA0D33D5-C234-864C-B360-438E19E70074}" type="pres">
      <dgm:prSet presAssocID="{42EF4C51-91AF-0C47-B323-2BCC94A29326}" presName="sibTrans" presStyleLbl="sibTrans2D1" presStyleIdx="0" presStyleCnt="5"/>
      <dgm:spPr/>
    </dgm:pt>
    <dgm:pt modelId="{99B6C616-D8B0-FB41-A5CF-00D3C159AA27}" type="pres">
      <dgm:prSet presAssocID="{42EF4C51-91AF-0C47-B323-2BCC94A29326}" presName="connectorText" presStyleLbl="sibTrans2D1" presStyleIdx="0" presStyleCnt="5"/>
      <dgm:spPr/>
    </dgm:pt>
    <dgm:pt modelId="{DA5059B0-ED56-7D40-B5B5-762EC2146227}" type="pres">
      <dgm:prSet presAssocID="{D8F9282E-0ADD-0D4B-A823-E3598B374FB7}" presName="node" presStyleLbl="node1" presStyleIdx="1" presStyleCnt="6">
        <dgm:presLayoutVars>
          <dgm:bulletEnabled val="1"/>
        </dgm:presLayoutVars>
      </dgm:prSet>
      <dgm:spPr/>
    </dgm:pt>
    <dgm:pt modelId="{E840A313-C0DC-7548-BE20-A5CFE4EF33F6}" type="pres">
      <dgm:prSet presAssocID="{703243B7-5D3B-8B42-9241-986A2FFAF9AB}" presName="sibTrans" presStyleLbl="sibTrans2D1" presStyleIdx="1" presStyleCnt="5"/>
      <dgm:spPr/>
    </dgm:pt>
    <dgm:pt modelId="{A3021CDE-C8C0-9842-9CB1-B1B90CD8FDC5}" type="pres">
      <dgm:prSet presAssocID="{703243B7-5D3B-8B42-9241-986A2FFAF9AB}" presName="connectorText" presStyleLbl="sibTrans2D1" presStyleIdx="1" presStyleCnt="5"/>
      <dgm:spPr/>
    </dgm:pt>
    <dgm:pt modelId="{FDECE679-8848-774E-8F20-3A48F6472EE2}" type="pres">
      <dgm:prSet presAssocID="{290CF2E4-5EF3-7A44-BC7D-A06FB525416A}" presName="node" presStyleLbl="node1" presStyleIdx="2" presStyleCnt="6">
        <dgm:presLayoutVars>
          <dgm:bulletEnabled val="1"/>
        </dgm:presLayoutVars>
      </dgm:prSet>
      <dgm:spPr/>
    </dgm:pt>
    <dgm:pt modelId="{744CE9DB-8D23-4F4D-9A14-53DF1E668144}" type="pres">
      <dgm:prSet presAssocID="{36BFCB32-DE42-7148-83DA-6250F5611B8B}" presName="sibTrans" presStyleLbl="sibTrans2D1" presStyleIdx="2" presStyleCnt="5"/>
      <dgm:spPr/>
    </dgm:pt>
    <dgm:pt modelId="{E815C0B9-64E9-DA42-88AF-995B8027C301}" type="pres">
      <dgm:prSet presAssocID="{36BFCB32-DE42-7148-83DA-6250F5611B8B}" presName="connectorText" presStyleLbl="sibTrans2D1" presStyleIdx="2" presStyleCnt="5"/>
      <dgm:spPr/>
    </dgm:pt>
    <dgm:pt modelId="{24C5571E-66EF-2240-8F26-D2DD7A7312AF}" type="pres">
      <dgm:prSet presAssocID="{A0E4A374-7485-064D-BE60-CC155262FCA8}" presName="node" presStyleLbl="node1" presStyleIdx="3" presStyleCnt="6">
        <dgm:presLayoutVars>
          <dgm:bulletEnabled val="1"/>
        </dgm:presLayoutVars>
      </dgm:prSet>
      <dgm:spPr/>
    </dgm:pt>
    <dgm:pt modelId="{AE5CEAC7-BEA8-F24C-8F77-0AC0A09CF085}" type="pres">
      <dgm:prSet presAssocID="{52A58059-282E-0445-92A1-822343796C60}" presName="sibTrans" presStyleLbl="sibTrans2D1" presStyleIdx="3" presStyleCnt="5"/>
      <dgm:spPr/>
    </dgm:pt>
    <dgm:pt modelId="{3AA392AA-230A-204D-B472-8C33A2B6581C}" type="pres">
      <dgm:prSet presAssocID="{52A58059-282E-0445-92A1-822343796C60}" presName="connectorText" presStyleLbl="sibTrans2D1" presStyleIdx="3" presStyleCnt="5"/>
      <dgm:spPr/>
    </dgm:pt>
    <dgm:pt modelId="{045219E7-37FC-5B4B-99DB-84997094BFC0}" type="pres">
      <dgm:prSet presAssocID="{CDFD2CE2-D41F-E14E-B038-102FAB159DF2}" presName="node" presStyleLbl="node1" presStyleIdx="4" presStyleCnt="6">
        <dgm:presLayoutVars>
          <dgm:bulletEnabled val="1"/>
        </dgm:presLayoutVars>
      </dgm:prSet>
      <dgm:spPr/>
    </dgm:pt>
    <dgm:pt modelId="{A7DF1A5A-9433-0044-9F8F-4C2EE9FD8B60}" type="pres">
      <dgm:prSet presAssocID="{969887AF-F9E1-4D49-944F-771785A49C17}" presName="sibTrans" presStyleLbl="sibTrans2D1" presStyleIdx="4" presStyleCnt="5"/>
      <dgm:spPr/>
    </dgm:pt>
    <dgm:pt modelId="{4D88004D-7660-DA41-B20D-850EA242D692}" type="pres">
      <dgm:prSet presAssocID="{969887AF-F9E1-4D49-944F-771785A49C17}" presName="connectorText" presStyleLbl="sibTrans2D1" presStyleIdx="4" presStyleCnt="5"/>
      <dgm:spPr/>
    </dgm:pt>
    <dgm:pt modelId="{A07EE207-4E79-8744-AAE2-4D158B871254}" type="pres">
      <dgm:prSet presAssocID="{C7099063-A3FC-644A-B66E-D1F87EA367E6}" presName="node" presStyleLbl="node1" presStyleIdx="5" presStyleCnt="6">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3_2" csCatId="accent3" phldr="1"/>
      <dgm:spPr/>
      <dgm:t>
        <a:bodyPr/>
        <a:lstStyle/>
        <a:p>
          <a:endParaRPr lang="en-US"/>
        </a:p>
      </dgm:t>
    </dgm:pt>
    <dgm:pt modelId="{D8F9282E-0ADD-0D4B-A823-E3598B374FB7}">
      <dgm:prSet phldrT="[Text]"/>
      <dgm:spPr/>
      <dgm:t>
        <a:bodyPr/>
        <a:lstStyle/>
        <a:p>
          <a:r>
            <a:rPr lang="en-US" dirty="0"/>
            <a:t>Define parameter grid</a:t>
          </a:r>
        </a:p>
        <a:p>
          <a:r>
            <a:rPr lang="en-US" dirty="0"/>
            <a:t>[</a:t>
          </a:r>
          <a:r>
            <a:rPr lang="en-US" dirty="0" err="1"/>
            <a:t>ParamGridBuilder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Define evaluation method</a:t>
          </a:r>
        </a:p>
        <a:p>
          <a:r>
            <a:rPr lang="en-US" dirty="0"/>
            <a:t>[</a:t>
          </a:r>
          <a:r>
            <a:rPr lang="en-US" dirty="0" err="1"/>
            <a:t>BinaryClassification</a:t>
          </a:r>
          <a:endParaRPr lang="en-US" dirty="0"/>
        </a:p>
        <a:p>
          <a:r>
            <a:rPr lang="en-US" dirty="0"/>
            <a:t>Evaluator]</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Define cross-validation method</a:t>
          </a:r>
        </a:p>
        <a:p>
          <a:r>
            <a:rPr lang="en-US" dirty="0"/>
            <a:t>[</a:t>
          </a:r>
          <a:r>
            <a:rPr lang="en-US" dirty="0" err="1"/>
            <a:t>CrossValidator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Fit model</a:t>
          </a:r>
        </a:p>
        <a:p>
          <a:r>
            <a:rPr lang="en-US" dirty="0"/>
            <a:t>[</a:t>
          </a:r>
          <a:r>
            <a:rPr lang="en-US" dirty="0" err="1"/>
            <a:t>cv.fit</a:t>
          </a:r>
          <a:r>
            <a:rPr lang="en-US" dirty="0"/>
            <a:t>(train)]</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model</a:t>
          </a:r>
        </a:p>
        <a:p>
          <a:r>
            <a:rPr lang="en-US" dirty="0"/>
            <a:t>[</a:t>
          </a:r>
          <a:r>
            <a:rPr lang="en-US" dirty="0" err="1"/>
            <a:t>cvModel.transform</a:t>
          </a:r>
          <a:r>
            <a:rPr lang="en-US" dirty="0"/>
            <a:t>(test)]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Initialize ML algorithm object</a:t>
          </a:r>
        </a:p>
        <a:p>
          <a:r>
            <a:rPr lang="en-US" dirty="0"/>
            <a:t>[</a:t>
          </a:r>
          <a:r>
            <a:rPr lang="en-US" dirty="0" err="1"/>
            <a:t>LogisticRegression</a:t>
          </a:r>
          <a:r>
            <a:rPr lang="en-US" dirty="0"/>
            <a:t>]</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B8492D6F-0AFF-394A-A0C5-795EB5274784}">
      <dgm:prSet phldrT="[Text]"/>
      <dgm:spPr/>
      <dgm:t>
        <a:bodyPr/>
        <a:lstStyle/>
        <a:p>
          <a:r>
            <a:rPr lang="en-US" dirty="0"/>
            <a:t>Evaluate model</a:t>
          </a:r>
        </a:p>
        <a:p>
          <a:r>
            <a:rPr lang="en-US" dirty="0"/>
            <a:t>[evaluator.</a:t>
          </a:r>
        </a:p>
        <a:p>
          <a:r>
            <a:rPr lang="en-US" dirty="0"/>
            <a:t>evaluate(predictions)]</a:t>
          </a:r>
        </a:p>
      </dgm:t>
    </dgm:pt>
    <dgm:pt modelId="{4596A486-A9B9-8F48-B7B7-8D1C1243E852}" type="parTrans" cxnId="{2E49271F-6B72-1249-A2E2-44E73C154514}">
      <dgm:prSet/>
      <dgm:spPr/>
      <dgm:t>
        <a:bodyPr/>
        <a:lstStyle/>
        <a:p>
          <a:endParaRPr lang="en-US"/>
        </a:p>
      </dgm:t>
    </dgm:pt>
    <dgm:pt modelId="{709D46F3-7838-9847-9E0C-EEA0E1A2FC66}" type="sibTrans" cxnId="{2E49271F-6B72-1249-A2E2-44E73C154514}">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7">
        <dgm:presLayoutVars>
          <dgm:bulletEnabled val="1"/>
        </dgm:presLayoutVars>
      </dgm:prSet>
      <dgm:spPr/>
    </dgm:pt>
    <dgm:pt modelId="{CA0D33D5-C234-864C-B360-438E19E70074}" type="pres">
      <dgm:prSet presAssocID="{42EF4C51-91AF-0C47-B323-2BCC94A29326}" presName="sibTrans" presStyleLbl="sibTrans2D1" presStyleIdx="0" presStyleCnt="6"/>
      <dgm:spPr/>
    </dgm:pt>
    <dgm:pt modelId="{99B6C616-D8B0-FB41-A5CF-00D3C159AA27}" type="pres">
      <dgm:prSet presAssocID="{42EF4C51-91AF-0C47-B323-2BCC94A29326}" presName="connectorText" presStyleLbl="sibTrans2D1" presStyleIdx="0" presStyleCnt="6"/>
      <dgm:spPr/>
    </dgm:pt>
    <dgm:pt modelId="{DA5059B0-ED56-7D40-B5B5-762EC2146227}" type="pres">
      <dgm:prSet presAssocID="{D8F9282E-0ADD-0D4B-A823-E3598B374FB7}" presName="node" presStyleLbl="node1" presStyleIdx="1" presStyleCnt="7">
        <dgm:presLayoutVars>
          <dgm:bulletEnabled val="1"/>
        </dgm:presLayoutVars>
      </dgm:prSet>
      <dgm:spPr/>
    </dgm:pt>
    <dgm:pt modelId="{E840A313-C0DC-7548-BE20-A5CFE4EF33F6}" type="pres">
      <dgm:prSet presAssocID="{703243B7-5D3B-8B42-9241-986A2FFAF9AB}" presName="sibTrans" presStyleLbl="sibTrans2D1" presStyleIdx="1" presStyleCnt="6"/>
      <dgm:spPr/>
    </dgm:pt>
    <dgm:pt modelId="{A3021CDE-C8C0-9842-9CB1-B1B90CD8FDC5}" type="pres">
      <dgm:prSet presAssocID="{703243B7-5D3B-8B42-9241-986A2FFAF9AB}" presName="connectorText" presStyleLbl="sibTrans2D1" presStyleIdx="1" presStyleCnt="6"/>
      <dgm:spPr/>
    </dgm:pt>
    <dgm:pt modelId="{FDECE679-8848-774E-8F20-3A48F6472EE2}" type="pres">
      <dgm:prSet presAssocID="{290CF2E4-5EF3-7A44-BC7D-A06FB525416A}" presName="node" presStyleLbl="node1" presStyleIdx="2" presStyleCnt="7">
        <dgm:presLayoutVars>
          <dgm:bulletEnabled val="1"/>
        </dgm:presLayoutVars>
      </dgm:prSet>
      <dgm:spPr/>
    </dgm:pt>
    <dgm:pt modelId="{744CE9DB-8D23-4F4D-9A14-53DF1E668144}" type="pres">
      <dgm:prSet presAssocID="{36BFCB32-DE42-7148-83DA-6250F5611B8B}" presName="sibTrans" presStyleLbl="sibTrans2D1" presStyleIdx="2" presStyleCnt="6"/>
      <dgm:spPr/>
    </dgm:pt>
    <dgm:pt modelId="{E815C0B9-64E9-DA42-88AF-995B8027C301}" type="pres">
      <dgm:prSet presAssocID="{36BFCB32-DE42-7148-83DA-6250F5611B8B}" presName="connectorText" presStyleLbl="sibTrans2D1" presStyleIdx="2" presStyleCnt="6"/>
      <dgm:spPr/>
    </dgm:pt>
    <dgm:pt modelId="{24C5571E-66EF-2240-8F26-D2DD7A7312AF}" type="pres">
      <dgm:prSet presAssocID="{A0E4A374-7485-064D-BE60-CC155262FCA8}" presName="node" presStyleLbl="node1" presStyleIdx="3" presStyleCnt="7">
        <dgm:presLayoutVars>
          <dgm:bulletEnabled val="1"/>
        </dgm:presLayoutVars>
      </dgm:prSet>
      <dgm:spPr/>
    </dgm:pt>
    <dgm:pt modelId="{AE5CEAC7-BEA8-F24C-8F77-0AC0A09CF085}" type="pres">
      <dgm:prSet presAssocID="{52A58059-282E-0445-92A1-822343796C60}" presName="sibTrans" presStyleLbl="sibTrans2D1" presStyleIdx="3" presStyleCnt="6"/>
      <dgm:spPr/>
    </dgm:pt>
    <dgm:pt modelId="{3AA392AA-230A-204D-B472-8C33A2B6581C}" type="pres">
      <dgm:prSet presAssocID="{52A58059-282E-0445-92A1-822343796C60}" presName="connectorText" presStyleLbl="sibTrans2D1" presStyleIdx="3" presStyleCnt="6"/>
      <dgm:spPr/>
    </dgm:pt>
    <dgm:pt modelId="{045219E7-37FC-5B4B-99DB-84997094BFC0}" type="pres">
      <dgm:prSet presAssocID="{CDFD2CE2-D41F-E14E-B038-102FAB159DF2}" presName="node" presStyleLbl="node1" presStyleIdx="4" presStyleCnt="7">
        <dgm:presLayoutVars>
          <dgm:bulletEnabled val="1"/>
        </dgm:presLayoutVars>
      </dgm:prSet>
      <dgm:spPr/>
    </dgm:pt>
    <dgm:pt modelId="{A7DF1A5A-9433-0044-9F8F-4C2EE9FD8B60}" type="pres">
      <dgm:prSet presAssocID="{969887AF-F9E1-4D49-944F-771785A49C17}" presName="sibTrans" presStyleLbl="sibTrans2D1" presStyleIdx="4" presStyleCnt="6"/>
      <dgm:spPr/>
    </dgm:pt>
    <dgm:pt modelId="{4D88004D-7660-DA41-B20D-850EA242D692}" type="pres">
      <dgm:prSet presAssocID="{969887AF-F9E1-4D49-944F-771785A49C17}" presName="connectorText" presStyleLbl="sibTrans2D1" presStyleIdx="4" presStyleCnt="6"/>
      <dgm:spPr/>
    </dgm:pt>
    <dgm:pt modelId="{A07EE207-4E79-8744-AAE2-4D158B871254}" type="pres">
      <dgm:prSet presAssocID="{C7099063-A3FC-644A-B66E-D1F87EA367E6}" presName="node" presStyleLbl="node1" presStyleIdx="5" presStyleCnt="7">
        <dgm:presLayoutVars>
          <dgm:bulletEnabled val="1"/>
        </dgm:presLayoutVars>
      </dgm:prSet>
      <dgm:spPr/>
    </dgm:pt>
    <dgm:pt modelId="{622E097F-3B04-4846-BD22-1E631A2BC97B}" type="pres">
      <dgm:prSet presAssocID="{29097C96-F563-A348-9533-B23AC032EACC}" presName="sibTrans" presStyleLbl="sibTrans2D1" presStyleIdx="5" presStyleCnt="6"/>
      <dgm:spPr/>
    </dgm:pt>
    <dgm:pt modelId="{79B42D75-1EBE-CA4D-AF6F-337BE8FD5CC5}" type="pres">
      <dgm:prSet presAssocID="{29097C96-F563-A348-9533-B23AC032EACC}" presName="connectorText" presStyleLbl="sibTrans2D1" presStyleIdx="5" presStyleCnt="6"/>
      <dgm:spPr/>
    </dgm:pt>
    <dgm:pt modelId="{A321D88E-F8CD-3942-A52C-684A44FA749D}" type="pres">
      <dgm:prSet presAssocID="{B8492D6F-0AFF-394A-A0C5-795EB5274784}" presName="node" presStyleLbl="node1" presStyleIdx="6" presStyleCnt="7">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2E49271F-6B72-1249-A2E2-44E73C154514}" srcId="{8C1401CF-1B94-B44A-9284-05F510B39B51}" destId="{B8492D6F-0AFF-394A-A0C5-795EB5274784}" srcOrd="6" destOrd="0" parTransId="{4596A486-A9B9-8F48-B7B7-8D1C1243E852}" sibTransId="{709D46F3-7838-9847-9E0C-EEA0E1A2FC66}"/>
    <dgm:cxn modelId="{A90CD627-4079-D34C-91A4-7C3621568B5B}" type="presOf" srcId="{29097C96-F563-A348-9533-B23AC032EACC}" destId="{622E097F-3B04-4846-BD22-1E631A2BC97B}" srcOrd="0" destOrd="0" presId="urn:microsoft.com/office/officeart/2005/8/layout/process5"/>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DF5F08B4-4E69-2446-B46B-ED5F9843E927}" type="presOf" srcId="{29097C96-F563-A348-9533-B23AC032EACC}" destId="{79B42D75-1EBE-CA4D-AF6F-337BE8FD5CC5}" srcOrd="1"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F33A28FD-10C5-1E41-96C4-7771BA5514D4}" type="presOf" srcId="{B8492D6F-0AFF-394A-A0C5-795EB5274784}" destId="{A321D88E-F8CD-3942-A52C-684A44FA749D}" srcOrd="0"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 modelId="{8A83311D-33D1-7649-A604-E0AEA0E2E30C}" type="presParOf" srcId="{175F600B-71CD-CF44-BABB-75D0878FF5C3}" destId="{622E097F-3B04-4846-BD22-1E631A2BC97B}" srcOrd="11" destOrd="0" presId="urn:microsoft.com/office/officeart/2005/8/layout/process5"/>
    <dgm:cxn modelId="{ABBA9850-A996-6346-AC31-D4DB063516F8}" type="presParOf" srcId="{622E097F-3B04-4846-BD22-1E631A2BC97B}" destId="{79B42D75-1EBE-CA4D-AF6F-337BE8FD5CC5}" srcOrd="0" destOrd="0" presId="urn:microsoft.com/office/officeart/2005/8/layout/process5"/>
    <dgm:cxn modelId="{DCA09D83-A83D-9A41-B90A-A1AE9D85E759}" type="presParOf" srcId="{175F600B-71CD-CF44-BABB-75D0878FF5C3}" destId="{A321D88E-F8CD-3942-A52C-684A44FA749D}"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C2BC6-E7B3-42AB-89A7-F88593B551B4}">
      <dsp:nvSpPr>
        <dsp:cNvPr id="0" name=""/>
        <dsp:cNvSpPr/>
      </dsp:nvSpPr>
      <dsp:spPr>
        <a:xfrm>
          <a:off x="7590692"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4F8D6-6A31-4120-B5AE-98E2A84B5A8C}">
      <dsp:nvSpPr>
        <dsp:cNvPr id="0" name=""/>
        <dsp:cNvSpPr/>
      </dsp:nvSpPr>
      <dsp:spPr>
        <a:xfrm>
          <a:off x="7409154"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EC270-FD07-4169-BDE0-F07E8DB30351}">
      <dsp:nvSpPr>
        <dsp:cNvPr id="0" name=""/>
        <dsp:cNvSpPr/>
      </dsp:nvSpPr>
      <dsp:spPr>
        <a:xfrm>
          <a:off x="6519176"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2E6E6-8554-477D-AF0A-D1A26B2E5609}">
      <dsp:nvSpPr>
        <dsp:cNvPr id="0" name=""/>
        <dsp:cNvSpPr/>
      </dsp:nvSpPr>
      <dsp:spPr>
        <a:xfrm>
          <a:off x="6873396"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6236A-216E-4F3A-A565-866E8298A4FB}">
      <dsp:nvSpPr>
        <dsp:cNvPr id="0" name=""/>
        <dsp:cNvSpPr/>
      </dsp:nvSpPr>
      <dsp:spPr>
        <a:xfrm>
          <a:off x="6337638"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109A5-3ED3-4CED-9367-4FFE26D0E5F8}">
      <dsp:nvSpPr>
        <dsp:cNvPr id="0" name=""/>
        <dsp:cNvSpPr/>
      </dsp:nvSpPr>
      <dsp:spPr>
        <a:xfrm>
          <a:off x="5447660"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32E030-5B2A-4C11-A352-F3A869D56DEE}">
      <dsp:nvSpPr>
        <dsp:cNvPr id="0" name=""/>
        <dsp:cNvSpPr/>
      </dsp:nvSpPr>
      <dsp:spPr>
        <a:xfrm>
          <a:off x="5266122"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967F5-1B08-4DE4-865F-9CE518F90A36}">
      <dsp:nvSpPr>
        <dsp:cNvPr id="0" name=""/>
        <dsp:cNvSpPr/>
      </dsp:nvSpPr>
      <dsp:spPr>
        <a:xfrm>
          <a:off x="4376144"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765F7-4F2C-4A10-B4C0-233F0EAB60CD}">
      <dsp:nvSpPr>
        <dsp:cNvPr id="0" name=""/>
        <dsp:cNvSpPr/>
      </dsp:nvSpPr>
      <dsp:spPr>
        <a:xfrm>
          <a:off x="4730364"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5233E-75BB-406B-8BCA-AEC3AA43928B}">
      <dsp:nvSpPr>
        <dsp:cNvPr id="0" name=""/>
        <dsp:cNvSpPr/>
      </dsp:nvSpPr>
      <dsp:spPr>
        <a:xfrm>
          <a:off x="5266122"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BCC9F-2AFC-47C3-9ADF-052E95247560}">
      <dsp:nvSpPr>
        <dsp:cNvPr id="0" name=""/>
        <dsp:cNvSpPr/>
      </dsp:nvSpPr>
      <dsp:spPr>
        <a:xfrm>
          <a:off x="4194606" y="1272130"/>
          <a:ext cx="2143032" cy="185965"/>
        </a:xfrm>
        <a:custGeom>
          <a:avLst/>
          <a:gdLst/>
          <a:ahLst/>
          <a:cxnLst/>
          <a:rect l="0" t="0" r="0" b="0"/>
          <a:pathLst>
            <a:path>
              <a:moveTo>
                <a:pt x="0" y="0"/>
              </a:moveTo>
              <a:lnTo>
                <a:pt x="0" y="92982"/>
              </a:lnTo>
              <a:lnTo>
                <a:pt x="2143032" y="92982"/>
              </a:lnTo>
              <a:lnTo>
                <a:pt x="2143032"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D30BF9-F0D3-4820-8F21-C4FF8E0D05CA}">
      <dsp:nvSpPr>
        <dsp:cNvPr id="0" name=""/>
        <dsp:cNvSpPr/>
      </dsp:nvSpPr>
      <dsp:spPr>
        <a:xfrm>
          <a:off x="3304627"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E7D56-BDDD-4A33-933B-06B5DED94C18}">
      <dsp:nvSpPr>
        <dsp:cNvPr id="0" name=""/>
        <dsp:cNvSpPr/>
      </dsp:nvSpPr>
      <dsp:spPr>
        <a:xfrm>
          <a:off x="3123089"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779EC-8A39-4CD1-9E88-1E1E48737D6A}">
      <dsp:nvSpPr>
        <dsp:cNvPr id="0" name=""/>
        <dsp:cNvSpPr/>
      </dsp:nvSpPr>
      <dsp:spPr>
        <a:xfrm>
          <a:off x="2233111"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03CAF-0A94-43ED-9C9A-AD72549C7C3E}">
      <dsp:nvSpPr>
        <dsp:cNvPr id="0" name=""/>
        <dsp:cNvSpPr/>
      </dsp:nvSpPr>
      <dsp:spPr>
        <a:xfrm>
          <a:off x="2587331"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CF454-9913-4664-903D-C4C024A89E7E}">
      <dsp:nvSpPr>
        <dsp:cNvPr id="0" name=""/>
        <dsp:cNvSpPr/>
      </dsp:nvSpPr>
      <dsp:spPr>
        <a:xfrm>
          <a:off x="2051573"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D0449-0118-4ED5-8E28-07BC9FB831A8}">
      <dsp:nvSpPr>
        <dsp:cNvPr id="0" name=""/>
        <dsp:cNvSpPr/>
      </dsp:nvSpPr>
      <dsp:spPr>
        <a:xfrm>
          <a:off x="1161595"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6B3B-0514-4BF1-8192-74E7B410DB55}">
      <dsp:nvSpPr>
        <dsp:cNvPr id="0" name=""/>
        <dsp:cNvSpPr/>
      </dsp:nvSpPr>
      <dsp:spPr>
        <a:xfrm>
          <a:off x="980057"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F3A94-122D-4897-920C-941BDE288774}">
      <dsp:nvSpPr>
        <dsp:cNvPr id="0" name=""/>
        <dsp:cNvSpPr/>
      </dsp:nvSpPr>
      <dsp:spPr>
        <a:xfrm>
          <a:off x="90079"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AE9F0-309D-4814-85BE-1B41299E83E9}">
      <dsp:nvSpPr>
        <dsp:cNvPr id="0" name=""/>
        <dsp:cNvSpPr/>
      </dsp:nvSpPr>
      <dsp:spPr>
        <a:xfrm>
          <a:off x="444299"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9BA2E-6CD2-4B22-8D2E-4557EC238F47}">
      <dsp:nvSpPr>
        <dsp:cNvPr id="0" name=""/>
        <dsp:cNvSpPr/>
      </dsp:nvSpPr>
      <dsp:spPr>
        <a:xfrm>
          <a:off x="980057"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BC6FAC-0128-4DC6-A88E-7C4654CAD597}">
      <dsp:nvSpPr>
        <dsp:cNvPr id="0" name=""/>
        <dsp:cNvSpPr/>
      </dsp:nvSpPr>
      <dsp:spPr>
        <a:xfrm>
          <a:off x="2051573" y="1272130"/>
          <a:ext cx="2143032" cy="185965"/>
        </a:xfrm>
        <a:custGeom>
          <a:avLst/>
          <a:gdLst/>
          <a:ahLst/>
          <a:cxnLst/>
          <a:rect l="0" t="0" r="0" b="0"/>
          <a:pathLst>
            <a:path>
              <a:moveTo>
                <a:pt x="2143032" y="0"/>
              </a:moveTo>
              <a:lnTo>
                <a:pt x="2143032" y="92982"/>
              </a:lnTo>
              <a:lnTo>
                <a:pt x="0" y="92982"/>
              </a:lnTo>
              <a:lnTo>
                <a:pt x="0"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B79F9-F49D-4AE9-A7FD-239231C89790}">
      <dsp:nvSpPr>
        <dsp:cNvPr id="0" name=""/>
        <dsp:cNvSpPr/>
      </dsp:nvSpPr>
      <dsp:spPr>
        <a:xfrm>
          <a:off x="3751830" y="829355"/>
          <a:ext cx="885550" cy="442775"/>
        </a:xfrm>
        <a:prstGeom prst="rect">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Cluster</a:t>
          </a:r>
        </a:p>
      </dsp:txBody>
      <dsp:txXfrm>
        <a:off x="3751830" y="829355"/>
        <a:ext cx="885550" cy="442775"/>
      </dsp:txXfrm>
    </dsp:sp>
    <dsp:sp modelId="{5655C93D-E2C5-4BA1-AB73-6915535028A4}">
      <dsp:nvSpPr>
        <dsp:cNvPr id="0" name=""/>
        <dsp:cNvSpPr/>
      </dsp:nvSpPr>
      <dsp:spPr>
        <a:xfrm>
          <a:off x="1608798"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Node</a:t>
          </a:r>
          <a:endParaRPr lang="en-US" sz="1200" kern="1200" baseline="-25000" dirty="0"/>
        </a:p>
      </dsp:txBody>
      <dsp:txXfrm>
        <a:off x="1608798" y="1458095"/>
        <a:ext cx="885550" cy="442775"/>
      </dsp:txXfrm>
    </dsp:sp>
    <dsp:sp modelId="{A3FA97D1-5BD6-4008-853E-401C21CFD06D}">
      <dsp:nvSpPr>
        <dsp:cNvPr id="0" name=""/>
        <dsp:cNvSpPr/>
      </dsp:nvSpPr>
      <dsp:spPr>
        <a:xfrm>
          <a:off x="537282"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r>
            <a:rPr lang="en-US" sz="1400" kern="1200" baseline="-25000" dirty="0"/>
            <a:t>1</a:t>
          </a:r>
          <a:endParaRPr lang="en-US" sz="1400" kern="1200" dirty="0"/>
        </a:p>
      </dsp:txBody>
      <dsp:txXfrm>
        <a:off x="537282" y="2086836"/>
        <a:ext cx="885550" cy="442775"/>
      </dsp:txXfrm>
    </dsp:sp>
    <dsp:sp modelId="{57D95651-A607-4454-AD5B-C4663C156726}">
      <dsp:nvSpPr>
        <dsp:cNvPr id="0" name=""/>
        <dsp:cNvSpPr/>
      </dsp:nvSpPr>
      <dsp:spPr>
        <a:xfrm>
          <a:off x="1524"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1524" y="2715577"/>
        <a:ext cx="885550" cy="442775"/>
      </dsp:txXfrm>
    </dsp:sp>
    <dsp:sp modelId="{90503199-8449-4569-89D8-DF69E11D7107}">
      <dsp:nvSpPr>
        <dsp:cNvPr id="0" name=""/>
        <dsp:cNvSpPr/>
      </dsp:nvSpPr>
      <dsp:spPr>
        <a:xfrm>
          <a:off x="222911"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1</a:t>
          </a:r>
          <a:endParaRPr lang="en-US" sz="1400" kern="1200" dirty="0"/>
        </a:p>
      </dsp:txBody>
      <dsp:txXfrm>
        <a:off x="264647" y="3409156"/>
        <a:ext cx="802078" cy="313099"/>
      </dsp:txXfrm>
    </dsp:sp>
    <dsp:sp modelId="{8DBEDA8A-2083-455F-9A89-0DF1D4635CB7}">
      <dsp:nvSpPr>
        <dsp:cNvPr id="0" name=""/>
        <dsp:cNvSpPr/>
      </dsp:nvSpPr>
      <dsp:spPr>
        <a:xfrm>
          <a:off x="1073040"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endParaRPr lang="en-US" sz="1400" kern="1200" baseline="-25000" dirty="0"/>
        </a:p>
      </dsp:txBody>
      <dsp:txXfrm>
        <a:off x="1073040" y="2715577"/>
        <a:ext cx="885550" cy="442775"/>
      </dsp:txXfrm>
    </dsp:sp>
    <dsp:sp modelId="{57468670-5EE3-4B05-A1D8-F2BBB0DE8739}">
      <dsp:nvSpPr>
        <dsp:cNvPr id="0" name=""/>
        <dsp:cNvSpPr/>
      </dsp:nvSpPr>
      <dsp:spPr>
        <a:xfrm>
          <a:off x="1294427"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2</a:t>
          </a:r>
          <a:endParaRPr lang="en-US" sz="1400" kern="1200" dirty="0"/>
        </a:p>
      </dsp:txBody>
      <dsp:txXfrm>
        <a:off x="1336163" y="3409156"/>
        <a:ext cx="802078" cy="313099"/>
      </dsp:txXfrm>
    </dsp:sp>
    <dsp:sp modelId="{FA9B40BC-BE17-445E-917A-D020E49E9EE1}">
      <dsp:nvSpPr>
        <dsp:cNvPr id="0" name=""/>
        <dsp:cNvSpPr/>
      </dsp:nvSpPr>
      <dsp:spPr>
        <a:xfrm>
          <a:off x="2680314"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2680314" y="2086836"/>
        <a:ext cx="885550" cy="442775"/>
      </dsp:txXfrm>
    </dsp:sp>
    <dsp:sp modelId="{9E768C6B-48AA-4745-AFAD-E830171D98E2}">
      <dsp:nvSpPr>
        <dsp:cNvPr id="0" name=""/>
        <dsp:cNvSpPr/>
      </dsp:nvSpPr>
      <dsp:spPr>
        <a:xfrm>
          <a:off x="2144556"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2144556" y="2715577"/>
        <a:ext cx="885550" cy="442775"/>
      </dsp:txXfrm>
    </dsp:sp>
    <dsp:sp modelId="{F336A045-C213-4BEA-88E7-8CA87B77B341}">
      <dsp:nvSpPr>
        <dsp:cNvPr id="0" name=""/>
        <dsp:cNvSpPr/>
      </dsp:nvSpPr>
      <dsp:spPr>
        <a:xfrm>
          <a:off x="2365944"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3</a:t>
          </a:r>
        </a:p>
      </dsp:txBody>
      <dsp:txXfrm>
        <a:off x="2407680" y="3409156"/>
        <a:ext cx="802078" cy="313099"/>
      </dsp:txXfrm>
    </dsp:sp>
    <dsp:sp modelId="{583B7862-79BE-4125-99C5-F2363A43DB3F}">
      <dsp:nvSpPr>
        <dsp:cNvPr id="0" name=""/>
        <dsp:cNvSpPr/>
      </dsp:nvSpPr>
      <dsp:spPr>
        <a:xfrm>
          <a:off x="3216072"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3216072" y="2715577"/>
        <a:ext cx="885550" cy="442775"/>
      </dsp:txXfrm>
    </dsp:sp>
    <dsp:sp modelId="{2CB542B1-2493-4BD2-9146-281EC2143D6E}">
      <dsp:nvSpPr>
        <dsp:cNvPr id="0" name=""/>
        <dsp:cNvSpPr/>
      </dsp:nvSpPr>
      <dsp:spPr>
        <a:xfrm>
          <a:off x="3437460"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4</a:t>
          </a:r>
          <a:endParaRPr lang="en-US" sz="1400" kern="1200" dirty="0"/>
        </a:p>
      </dsp:txBody>
      <dsp:txXfrm>
        <a:off x="3479196" y="3409156"/>
        <a:ext cx="802078" cy="313099"/>
      </dsp:txXfrm>
    </dsp:sp>
    <dsp:sp modelId="{88B642D5-4B60-480A-913A-F31003B0C41E}">
      <dsp:nvSpPr>
        <dsp:cNvPr id="0" name=""/>
        <dsp:cNvSpPr/>
      </dsp:nvSpPr>
      <dsp:spPr>
        <a:xfrm>
          <a:off x="5894863"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Node</a:t>
          </a:r>
        </a:p>
      </dsp:txBody>
      <dsp:txXfrm>
        <a:off x="5894863" y="1458095"/>
        <a:ext cx="885550" cy="442775"/>
      </dsp:txXfrm>
    </dsp:sp>
    <dsp:sp modelId="{60021657-9451-477A-9A60-43EFCD73E3C6}">
      <dsp:nvSpPr>
        <dsp:cNvPr id="0" name=""/>
        <dsp:cNvSpPr/>
      </dsp:nvSpPr>
      <dsp:spPr>
        <a:xfrm>
          <a:off x="4823347"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4823347" y="2086836"/>
        <a:ext cx="885550" cy="442775"/>
      </dsp:txXfrm>
    </dsp:sp>
    <dsp:sp modelId="{06A1E82A-0EF6-40B9-B19C-14C8072B7804}">
      <dsp:nvSpPr>
        <dsp:cNvPr id="0" name=""/>
        <dsp:cNvSpPr/>
      </dsp:nvSpPr>
      <dsp:spPr>
        <a:xfrm>
          <a:off x="4287588"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4287588" y="2715577"/>
        <a:ext cx="885550" cy="442775"/>
      </dsp:txXfrm>
    </dsp:sp>
    <dsp:sp modelId="{A4D5853C-434F-4551-A55F-99B116220922}">
      <dsp:nvSpPr>
        <dsp:cNvPr id="0" name=""/>
        <dsp:cNvSpPr/>
      </dsp:nvSpPr>
      <dsp:spPr>
        <a:xfrm>
          <a:off x="4508976"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5</a:t>
          </a:r>
          <a:endParaRPr lang="en-US" sz="1400" kern="1200" dirty="0"/>
        </a:p>
      </dsp:txBody>
      <dsp:txXfrm>
        <a:off x="4550712" y="3409156"/>
        <a:ext cx="802078" cy="313099"/>
      </dsp:txXfrm>
    </dsp:sp>
    <dsp:sp modelId="{E2D8060F-16D8-4B83-BABC-10165EBF1CAD}">
      <dsp:nvSpPr>
        <dsp:cNvPr id="0" name=""/>
        <dsp:cNvSpPr/>
      </dsp:nvSpPr>
      <dsp:spPr>
        <a:xfrm>
          <a:off x="5359105"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5359105" y="2715577"/>
        <a:ext cx="885550" cy="442775"/>
      </dsp:txXfrm>
    </dsp:sp>
    <dsp:sp modelId="{542C40A6-7170-4C11-A121-34C6ADC5E028}">
      <dsp:nvSpPr>
        <dsp:cNvPr id="0" name=""/>
        <dsp:cNvSpPr/>
      </dsp:nvSpPr>
      <dsp:spPr>
        <a:xfrm>
          <a:off x="5580492"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6</a:t>
          </a:r>
          <a:endParaRPr lang="en-US" sz="1400" kern="1200" dirty="0"/>
        </a:p>
      </dsp:txBody>
      <dsp:txXfrm>
        <a:off x="5622228" y="3409156"/>
        <a:ext cx="802078" cy="313099"/>
      </dsp:txXfrm>
    </dsp:sp>
    <dsp:sp modelId="{13374AA0-3E7A-4471-8F00-B46EE0328304}">
      <dsp:nvSpPr>
        <dsp:cNvPr id="0" name=""/>
        <dsp:cNvSpPr/>
      </dsp:nvSpPr>
      <dsp:spPr>
        <a:xfrm>
          <a:off x="6966379"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6966379" y="2086836"/>
        <a:ext cx="885550" cy="442775"/>
      </dsp:txXfrm>
    </dsp:sp>
    <dsp:sp modelId="{178A75AC-4D49-4EDE-A788-C058C3129C4F}">
      <dsp:nvSpPr>
        <dsp:cNvPr id="0" name=""/>
        <dsp:cNvSpPr/>
      </dsp:nvSpPr>
      <dsp:spPr>
        <a:xfrm>
          <a:off x="6430621"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6430621" y="2715577"/>
        <a:ext cx="885550" cy="442775"/>
      </dsp:txXfrm>
    </dsp:sp>
    <dsp:sp modelId="{3CB53250-8DEB-4BF9-B639-BC8C03CC2443}">
      <dsp:nvSpPr>
        <dsp:cNvPr id="0" name=""/>
        <dsp:cNvSpPr/>
      </dsp:nvSpPr>
      <dsp:spPr>
        <a:xfrm>
          <a:off x="6652009"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a:t>
          </a:r>
          <a:endParaRPr lang="en-US" sz="1400" kern="1200" dirty="0"/>
        </a:p>
      </dsp:txBody>
      <dsp:txXfrm>
        <a:off x="6693745" y="3409156"/>
        <a:ext cx="802078" cy="313099"/>
      </dsp:txXfrm>
    </dsp:sp>
    <dsp:sp modelId="{81343267-98D8-4242-A80C-4CEB5E3E2698}">
      <dsp:nvSpPr>
        <dsp:cNvPr id="0" name=""/>
        <dsp:cNvSpPr/>
      </dsp:nvSpPr>
      <dsp:spPr>
        <a:xfrm>
          <a:off x="7502137"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7502137" y="2715577"/>
        <a:ext cx="885550" cy="442775"/>
      </dsp:txXfrm>
    </dsp:sp>
    <dsp:sp modelId="{8B3CF149-CDD0-4E6B-90D6-B63132A051FF}">
      <dsp:nvSpPr>
        <dsp:cNvPr id="0" name=""/>
        <dsp:cNvSpPr/>
      </dsp:nvSpPr>
      <dsp:spPr>
        <a:xfrm>
          <a:off x="7723525"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Task</a:t>
          </a:r>
          <a:r>
            <a:rPr lang="en-US" sz="1400" kern="1200" baseline="-25000" dirty="0" err="1"/>
            <a:t>n</a:t>
          </a:r>
          <a:endParaRPr lang="en-US" sz="1400" kern="1200" dirty="0"/>
        </a:p>
      </dsp:txBody>
      <dsp:txXfrm>
        <a:off x="7765261" y="3409156"/>
        <a:ext cx="802078" cy="313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BD765-B9A7-4310-8D07-D6DFDE6D82CE}">
      <dsp:nvSpPr>
        <dsp:cNvPr id="0" name=""/>
        <dsp:cNvSpPr/>
      </dsp:nvSpPr>
      <dsp:spPr>
        <a:xfrm>
          <a:off x="0" y="801008"/>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Base Image</a:t>
          </a:r>
        </a:p>
      </dsp:txBody>
      <dsp:txXfrm>
        <a:off x="0" y="801008"/>
        <a:ext cx="1346323" cy="257400"/>
      </dsp:txXfrm>
    </dsp:sp>
    <dsp:sp modelId="{AC558B00-67F4-41AA-9699-8651313D3CEE}">
      <dsp:nvSpPr>
        <dsp:cNvPr id="0" name=""/>
        <dsp:cNvSpPr/>
      </dsp:nvSpPr>
      <dsp:spPr>
        <a:xfrm>
          <a:off x="1346323" y="792965"/>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128469-226E-463C-B864-D629F861FD42}">
      <dsp:nvSpPr>
        <dsp:cNvPr id="0" name=""/>
        <dsp:cNvSpPr/>
      </dsp:nvSpPr>
      <dsp:spPr>
        <a:xfrm>
          <a:off x="1723294" y="792965"/>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FROM </a:t>
          </a:r>
          <a:r>
            <a:rPr lang="en-US" sz="1300" kern="1200" dirty="0" err="1"/>
            <a:t>ubuntu:latest</a:t>
          </a:r>
          <a:endParaRPr lang="en-US" sz="1300" kern="1200" dirty="0"/>
        </a:p>
      </dsp:txBody>
      <dsp:txXfrm>
        <a:off x="1723294" y="792965"/>
        <a:ext cx="3662001" cy="273487"/>
      </dsp:txXfrm>
    </dsp:sp>
    <dsp:sp modelId="{260AC3A8-B49B-4C04-B6E9-F3BD9E30495A}">
      <dsp:nvSpPr>
        <dsp:cNvPr id="0" name=""/>
        <dsp:cNvSpPr/>
      </dsp:nvSpPr>
      <dsp:spPr>
        <a:xfrm>
          <a:off x="0" y="1205755"/>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Labels</a:t>
          </a:r>
        </a:p>
      </dsp:txBody>
      <dsp:txXfrm>
        <a:off x="0" y="1205755"/>
        <a:ext cx="1346323" cy="257400"/>
      </dsp:txXfrm>
    </dsp:sp>
    <dsp:sp modelId="{7255AB90-ADAC-44BE-86A4-39D59D810934}">
      <dsp:nvSpPr>
        <dsp:cNvPr id="0" name=""/>
        <dsp:cNvSpPr/>
      </dsp:nvSpPr>
      <dsp:spPr>
        <a:xfrm>
          <a:off x="1346323" y="1113252"/>
          <a:ext cx="269264" cy="442406"/>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7975A0-F303-4034-9170-5E1FB2FD4124}">
      <dsp:nvSpPr>
        <dsp:cNvPr id="0" name=""/>
        <dsp:cNvSpPr/>
      </dsp:nvSpPr>
      <dsp:spPr>
        <a:xfrm>
          <a:off x="1723294" y="1113252"/>
          <a:ext cx="3662001" cy="4424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LABEL maintainer="Colby T. Ford &lt;</a:t>
          </a:r>
          <a:r>
            <a:rPr lang="en-US" sz="1300" kern="1200" dirty="0" err="1"/>
            <a:t>colby@tuple.xyz</a:t>
          </a:r>
          <a:r>
            <a:rPr lang="en-US" sz="1300" kern="1200" dirty="0"/>
            <a:t>&gt;"</a:t>
          </a:r>
        </a:p>
      </dsp:txBody>
      <dsp:txXfrm>
        <a:off x="1723294" y="1113252"/>
        <a:ext cx="3662001" cy="442406"/>
      </dsp:txXfrm>
    </dsp:sp>
    <dsp:sp modelId="{541FBA64-DA70-47DE-AC26-B75153711BEF}">
      <dsp:nvSpPr>
        <dsp:cNvPr id="0" name=""/>
        <dsp:cNvSpPr/>
      </dsp:nvSpPr>
      <dsp:spPr>
        <a:xfrm>
          <a:off x="0" y="1610502"/>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Dependencies</a:t>
          </a:r>
        </a:p>
      </dsp:txBody>
      <dsp:txXfrm>
        <a:off x="0" y="1610502"/>
        <a:ext cx="1346323" cy="257400"/>
      </dsp:txXfrm>
    </dsp:sp>
    <dsp:sp modelId="{3D14A678-2EA7-4592-9410-291C73482D3E}">
      <dsp:nvSpPr>
        <dsp:cNvPr id="0" name=""/>
        <dsp:cNvSpPr/>
      </dsp:nvSpPr>
      <dsp:spPr>
        <a:xfrm>
          <a:off x="1346323" y="1602458"/>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37810-392D-479F-BF49-7E143F35481D}">
      <dsp:nvSpPr>
        <dsp:cNvPr id="0" name=""/>
        <dsp:cNvSpPr/>
      </dsp:nvSpPr>
      <dsp:spPr>
        <a:xfrm>
          <a:off x="1723294" y="1602458"/>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apt-get install -y git </a:t>
          </a:r>
          <a:r>
            <a:rPr lang="en-US" sz="1300" kern="1200" dirty="0" err="1"/>
            <a:t>cmake</a:t>
          </a:r>
          <a:r>
            <a:rPr lang="en-US" sz="1300" kern="1200" dirty="0"/>
            <a:t> python3 …</a:t>
          </a:r>
        </a:p>
      </dsp:txBody>
      <dsp:txXfrm>
        <a:off x="1723294" y="1602458"/>
        <a:ext cx="3662001" cy="273487"/>
      </dsp:txXfrm>
    </dsp:sp>
    <dsp:sp modelId="{D04314CB-64D8-41AB-898D-4C45D0A14BF7}">
      <dsp:nvSpPr>
        <dsp:cNvPr id="0" name=""/>
        <dsp:cNvSpPr/>
      </dsp:nvSpPr>
      <dsp:spPr>
        <a:xfrm>
          <a:off x="0" y="2131883"/>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Commands</a:t>
          </a:r>
        </a:p>
      </dsp:txBody>
      <dsp:txXfrm>
        <a:off x="0" y="2131883"/>
        <a:ext cx="1346323" cy="257400"/>
      </dsp:txXfrm>
    </dsp:sp>
    <dsp:sp modelId="{B255FA2C-0984-4E44-99E2-CAB0BD530AF4}">
      <dsp:nvSpPr>
        <dsp:cNvPr id="0" name=""/>
        <dsp:cNvSpPr/>
      </dsp:nvSpPr>
      <dsp:spPr>
        <a:xfrm>
          <a:off x="1346323" y="1922746"/>
          <a:ext cx="269264" cy="675675"/>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8E871B-185D-44D1-BA03-21DD6992D074}">
      <dsp:nvSpPr>
        <dsp:cNvPr id="0" name=""/>
        <dsp:cNvSpPr/>
      </dsp:nvSpPr>
      <dsp:spPr>
        <a:xfrm>
          <a:off x="1723294" y="1922746"/>
          <a:ext cx="3662001" cy="6756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RUN </a:t>
          </a:r>
          <a:r>
            <a:rPr lang="en-US" sz="1300" kern="1200" dirty="0" err="1"/>
            <a:t>mkdir</a:t>
          </a:r>
          <a:r>
            <a:rPr lang="en-US" sz="1300" kern="1200" dirty="0"/>
            <a:t> /software</a:t>
          </a:r>
        </a:p>
        <a:p>
          <a:pPr marL="114300" lvl="1" indent="-114300" algn="l" defTabSz="577850">
            <a:lnSpc>
              <a:spcPct val="90000"/>
            </a:lnSpc>
            <a:spcBef>
              <a:spcPct val="0"/>
            </a:spcBef>
            <a:spcAft>
              <a:spcPct val="15000"/>
            </a:spcAft>
            <a:buChar char="•"/>
          </a:pPr>
          <a:r>
            <a:rPr lang="en-US" sz="1300" kern="1200" dirty="0"/>
            <a:t>RUN rm -r /</a:t>
          </a:r>
          <a:r>
            <a:rPr lang="en-US" sz="1300" kern="1200" dirty="0" err="1"/>
            <a:t>tmp</a:t>
          </a:r>
          <a:endParaRPr lang="en-US" sz="1300" kern="1200" dirty="0"/>
        </a:p>
        <a:p>
          <a:pPr marL="114300" lvl="1" indent="-114300" algn="l" defTabSz="577850">
            <a:lnSpc>
              <a:spcPct val="90000"/>
            </a:lnSpc>
            <a:spcBef>
              <a:spcPct val="0"/>
            </a:spcBef>
            <a:spcAft>
              <a:spcPct val="15000"/>
            </a:spcAft>
            <a:buChar char="•"/>
          </a:pPr>
          <a:r>
            <a:rPr lang="en-US" sz="1300" kern="1200" dirty="0"/>
            <a:t>WORKDIR /software</a:t>
          </a:r>
        </a:p>
      </dsp:txBody>
      <dsp:txXfrm>
        <a:off x="1723294" y="1922746"/>
        <a:ext cx="3662001" cy="675675"/>
      </dsp:txXfrm>
    </dsp:sp>
    <dsp:sp modelId="{3298ED9D-1503-44A7-B2DC-252ADF94B594}">
      <dsp:nvSpPr>
        <dsp:cNvPr id="0" name=""/>
        <dsp:cNvSpPr/>
      </dsp:nvSpPr>
      <dsp:spPr>
        <a:xfrm>
          <a:off x="0" y="2653265"/>
          <a:ext cx="1347640"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Ports</a:t>
          </a:r>
        </a:p>
      </dsp:txBody>
      <dsp:txXfrm>
        <a:off x="0" y="2653265"/>
        <a:ext cx="1347640" cy="257400"/>
      </dsp:txXfrm>
    </dsp:sp>
    <dsp:sp modelId="{BDB01858-EB77-4F65-8BE9-BC51DF3FCDAC}">
      <dsp:nvSpPr>
        <dsp:cNvPr id="0" name=""/>
        <dsp:cNvSpPr/>
      </dsp:nvSpPr>
      <dsp:spPr>
        <a:xfrm>
          <a:off x="1347639" y="2645221"/>
          <a:ext cx="269528"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F96BD2-85C3-42EA-9981-753932242D05}">
      <dsp:nvSpPr>
        <dsp:cNvPr id="0" name=""/>
        <dsp:cNvSpPr/>
      </dsp:nvSpPr>
      <dsp:spPr>
        <a:xfrm>
          <a:off x="1724979" y="2645221"/>
          <a:ext cx="3665580"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EXPOSE 3000</a:t>
          </a:r>
        </a:p>
      </dsp:txBody>
      <dsp:txXfrm>
        <a:off x="1724979" y="2645221"/>
        <a:ext cx="3665580" cy="273487"/>
      </dsp:txXfrm>
    </dsp:sp>
    <dsp:sp modelId="{E867679D-5FFB-4534-A446-9AF64406D81A}">
      <dsp:nvSpPr>
        <dsp:cNvPr id="0" name=""/>
        <dsp:cNvSpPr/>
      </dsp:nvSpPr>
      <dsp:spPr>
        <a:xfrm>
          <a:off x="0" y="2997558"/>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err="1"/>
            <a:t>Entrypoint</a:t>
          </a:r>
          <a:r>
            <a:rPr lang="en-US" sz="1300" kern="1200" dirty="0"/>
            <a:t>/Start commands</a:t>
          </a:r>
        </a:p>
      </dsp:txBody>
      <dsp:txXfrm>
        <a:off x="0" y="2997558"/>
        <a:ext cx="1346323" cy="410231"/>
      </dsp:txXfrm>
    </dsp:sp>
    <dsp:sp modelId="{EBA6697B-5E42-4E75-9F59-749AEA2A0DBB}">
      <dsp:nvSpPr>
        <dsp:cNvPr id="0" name=""/>
        <dsp:cNvSpPr/>
      </dsp:nvSpPr>
      <dsp:spPr>
        <a:xfrm>
          <a:off x="1346323" y="2965508"/>
          <a:ext cx="269264" cy="474329"/>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17618-F077-4B99-82AC-393E24D614AF}">
      <dsp:nvSpPr>
        <dsp:cNvPr id="0" name=""/>
        <dsp:cNvSpPr/>
      </dsp:nvSpPr>
      <dsp:spPr>
        <a:xfrm>
          <a:off x="1723294" y="2965508"/>
          <a:ext cx="3662001" cy="4743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ENTRYPOINT ["./run.sh"]</a:t>
          </a:r>
        </a:p>
        <a:p>
          <a:pPr marL="114300" lvl="1" indent="-114300" algn="l" defTabSz="577850">
            <a:lnSpc>
              <a:spcPct val="90000"/>
            </a:lnSpc>
            <a:spcBef>
              <a:spcPct val="0"/>
            </a:spcBef>
            <a:spcAft>
              <a:spcPct val="15000"/>
            </a:spcAft>
            <a:buChar char="•"/>
          </a:pPr>
          <a:r>
            <a:rPr lang="en-US" sz="1300" kern="1200" dirty="0"/>
            <a:t>CMD ["python", "helloworld.py"]</a:t>
          </a:r>
        </a:p>
      </dsp:txBody>
      <dsp:txXfrm>
        <a:off x="1723294" y="2965508"/>
        <a:ext cx="3662001" cy="474329"/>
      </dsp:txXfrm>
    </dsp:sp>
    <dsp:sp modelId="{7A215A69-BD3A-47A7-900A-3D7E84AA62D6}">
      <dsp:nvSpPr>
        <dsp:cNvPr id="0" name=""/>
        <dsp:cNvSpPr/>
      </dsp:nvSpPr>
      <dsp:spPr>
        <a:xfrm>
          <a:off x="0" y="3486638"/>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Container Layer</a:t>
          </a:r>
        </a:p>
      </dsp:txBody>
      <dsp:txXfrm>
        <a:off x="0" y="3486638"/>
        <a:ext cx="1346323" cy="410231"/>
      </dsp:txXfrm>
    </dsp:sp>
    <dsp:sp modelId="{FD212D16-6BC2-49BD-82D7-B76992EF1EAF}">
      <dsp:nvSpPr>
        <dsp:cNvPr id="0" name=""/>
        <dsp:cNvSpPr/>
      </dsp:nvSpPr>
      <dsp:spPr>
        <a:xfrm>
          <a:off x="1346323" y="3486638"/>
          <a:ext cx="269264" cy="410231"/>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BFBF8-19B8-4FC8-A154-6B3E5F36C1E5}">
      <dsp:nvSpPr>
        <dsp:cNvPr id="0" name=""/>
        <dsp:cNvSpPr/>
      </dsp:nvSpPr>
      <dsp:spPr>
        <a:xfrm>
          <a:off x="1723294" y="3486638"/>
          <a:ext cx="3662001" cy="41023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Filesystem, volume(s), etc.</a:t>
          </a:r>
        </a:p>
      </dsp:txBody>
      <dsp:txXfrm>
        <a:off x="1723294" y="3486638"/>
        <a:ext cx="3662001" cy="410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07CF-9F58-4773-A587-2324F20554B8}">
      <dsp:nvSpPr>
        <dsp:cNvPr id="0" name=""/>
        <dsp:cNvSpPr/>
      </dsp:nvSpPr>
      <dsp:spPr>
        <a:xfrm>
          <a:off x="422242" y="1501"/>
          <a:ext cx="3342511" cy="12217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Kubernetes (K8s) is an open-source container orchestration system.</a:t>
          </a:r>
        </a:p>
      </dsp:txBody>
      <dsp:txXfrm>
        <a:off x="422242" y="1501"/>
        <a:ext cx="3342511" cy="1221752"/>
      </dsp:txXfrm>
    </dsp:sp>
    <dsp:sp modelId="{EE48BACC-748E-4BE2-954E-59931E92FFBF}">
      <dsp:nvSpPr>
        <dsp:cNvPr id="0" name=""/>
        <dsp:cNvSpPr/>
      </dsp:nvSpPr>
      <dsp:spPr>
        <a:xfrm>
          <a:off x="422242" y="1426879"/>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Use Docker containers and spin up compute nodes as needed.</a:t>
          </a:r>
        </a:p>
      </dsp:txBody>
      <dsp:txXfrm>
        <a:off x="422242" y="1426879"/>
        <a:ext cx="3342511" cy="1221752"/>
      </dsp:txXfrm>
    </dsp:sp>
    <dsp:sp modelId="{AA0BBA3B-C81D-4E57-84A4-53364ABE7A14}">
      <dsp:nvSpPr>
        <dsp:cNvPr id="0" name=""/>
        <dsp:cNvSpPr/>
      </dsp:nvSpPr>
      <dsp:spPr>
        <a:xfrm>
          <a:off x="422242" y="2852257"/>
          <a:ext cx="3342511" cy="12217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Specify different resource needs by node pool.</a:t>
          </a:r>
        </a:p>
        <a:p>
          <a:pPr marL="0" lvl="0" indent="0" algn="ctr" defTabSz="977900">
            <a:lnSpc>
              <a:spcPct val="90000"/>
            </a:lnSpc>
            <a:spcBef>
              <a:spcPct val="0"/>
            </a:spcBef>
            <a:spcAft>
              <a:spcPct val="35000"/>
            </a:spcAft>
            <a:buNone/>
          </a:pPr>
          <a:r>
            <a:rPr lang="en-US" sz="2200" kern="1200" dirty="0"/>
            <a:t>Memory, CPUs, GPUs</a:t>
          </a:r>
        </a:p>
      </dsp:txBody>
      <dsp:txXfrm>
        <a:off x="422242" y="2852257"/>
        <a:ext cx="3342511" cy="1221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C69A-D78B-134F-9F50-6333DAE1EA07}">
      <dsp:nvSpPr>
        <dsp:cNvPr id="0" name=""/>
        <dsp:cNvSpPr/>
      </dsp:nvSpPr>
      <dsp:spPr>
        <a:xfrm>
          <a:off x="0" y="286960"/>
          <a:ext cx="4927107" cy="444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Transformations</a:t>
          </a:r>
        </a:p>
      </dsp:txBody>
      <dsp:txXfrm>
        <a:off x="21704" y="308664"/>
        <a:ext cx="4883699" cy="401192"/>
      </dsp:txXfrm>
    </dsp:sp>
    <dsp:sp modelId="{1FE58CCE-CF3A-8149-B71A-26E057E2D051}">
      <dsp:nvSpPr>
        <dsp:cNvPr id="0" name=""/>
        <dsp:cNvSpPr/>
      </dsp:nvSpPr>
      <dsp:spPr>
        <a:xfrm>
          <a:off x="0" y="731560"/>
          <a:ext cx="4927107"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Lazily evaluated.</a:t>
          </a:r>
          <a:endParaRPr lang="en-US" sz="1500" kern="1200" dirty="0"/>
        </a:p>
        <a:p>
          <a:pPr marL="114300" lvl="1" indent="-114300" algn="l" defTabSz="666750">
            <a:lnSpc>
              <a:spcPct val="90000"/>
            </a:lnSpc>
            <a:spcBef>
              <a:spcPct val="0"/>
            </a:spcBef>
            <a:spcAft>
              <a:spcPct val="20000"/>
            </a:spcAft>
            <a:buChar char="•"/>
          </a:pPr>
          <a:r>
            <a:rPr lang="en-US" sz="1500" b="0" i="0" kern="1200" dirty="0"/>
            <a:t>Spark operation that returns a </a:t>
          </a:r>
          <a:r>
            <a:rPr lang="en-US" sz="1500" b="0" i="0" kern="1200" dirty="0" err="1"/>
            <a:t>DataFrame</a:t>
          </a:r>
          <a:r>
            <a:rPr lang="en-US" sz="1500" b="0" i="0" kern="1200" dirty="0"/>
            <a:t> (usually).</a:t>
          </a:r>
          <a:endParaRPr lang="en-US" sz="1500" kern="1200" dirty="0"/>
        </a:p>
        <a:p>
          <a:pPr marL="114300" lvl="1" indent="-114300" algn="l" defTabSz="666750">
            <a:lnSpc>
              <a:spcPct val="90000"/>
            </a:lnSpc>
            <a:spcBef>
              <a:spcPct val="0"/>
            </a:spcBef>
            <a:spcAft>
              <a:spcPct val="20000"/>
            </a:spcAft>
            <a:buChar char="•"/>
          </a:pPr>
          <a:r>
            <a:rPr lang="en-US" sz="1500" b="0" i="0" kern="1200" dirty="0"/>
            <a:t>Multiple transformations add to the steps of a Spark job, but no data gets processed.</a:t>
          </a:r>
          <a:endParaRPr lang="en-US" sz="1500" kern="1200" dirty="0"/>
        </a:p>
        <a:p>
          <a:pPr marL="114300" lvl="1" indent="-114300" algn="l" defTabSz="666750">
            <a:lnSpc>
              <a:spcPct val="90000"/>
            </a:lnSpc>
            <a:spcBef>
              <a:spcPct val="0"/>
            </a:spcBef>
            <a:spcAft>
              <a:spcPct val="20000"/>
            </a:spcAft>
            <a:buChar char="•"/>
          </a:pPr>
          <a:r>
            <a:rPr lang="en-US" sz="1500" kern="1200" dirty="0"/>
            <a:t>Examples: select, filter, </a:t>
          </a:r>
          <a:r>
            <a:rPr lang="en-US" sz="1500" kern="1200" dirty="0" err="1"/>
            <a:t>groupBy</a:t>
          </a:r>
          <a:r>
            <a:rPr lang="en-US" sz="1500" kern="1200" dirty="0"/>
            <a:t>, map</a:t>
          </a:r>
        </a:p>
        <a:p>
          <a:pPr marL="114300" lvl="1" indent="-114300" algn="l" defTabSz="666750">
            <a:lnSpc>
              <a:spcPct val="90000"/>
            </a:lnSpc>
            <a:spcBef>
              <a:spcPct val="0"/>
            </a:spcBef>
            <a:spcAft>
              <a:spcPct val="20000"/>
            </a:spcAft>
            <a:buChar char="•"/>
          </a:pPr>
          <a:endParaRPr lang="en-US" sz="1500" kern="1200" dirty="0"/>
        </a:p>
      </dsp:txBody>
      <dsp:txXfrm>
        <a:off x="0" y="731560"/>
        <a:ext cx="4927107" cy="1415880"/>
      </dsp:txXfrm>
    </dsp:sp>
    <dsp:sp modelId="{93C83693-AEEA-8949-9F45-7D53971F7449}">
      <dsp:nvSpPr>
        <dsp:cNvPr id="0" name=""/>
        <dsp:cNvSpPr/>
      </dsp:nvSpPr>
      <dsp:spPr>
        <a:xfrm>
          <a:off x="0" y="2147440"/>
          <a:ext cx="4927107" cy="444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Actions</a:t>
          </a:r>
        </a:p>
      </dsp:txBody>
      <dsp:txXfrm>
        <a:off x="21704" y="2169144"/>
        <a:ext cx="4883699" cy="401192"/>
      </dsp:txXfrm>
    </dsp:sp>
    <dsp:sp modelId="{1148077E-08A2-A24B-8DA7-7058345139BF}">
      <dsp:nvSpPr>
        <dsp:cNvPr id="0" name=""/>
        <dsp:cNvSpPr/>
      </dsp:nvSpPr>
      <dsp:spPr>
        <a:xfrm>
          <a:off x="0" y="2592040"/>
          <a:ext cx="4927107"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Not lazily evaluated.</a:t>
          </a:r>
        </a:p>
        <a:p>
          <a:pPr marL="114300" lvl="1" indent="-114300" algn="l" defTabSz="666750">
            <a:lnSpc>
              <a:spcPct val="90000"/>
            </a:lnSpc>
            <a:spcBef>
              <a:spcPct val="0"/>
            </a:spcBef>
            <a:spcAft>
              <a:spcPct val="20000"/>
            </a:spcAft>
            <a:buChar char="•"/>
          </a:pPr>
          <a:r>
            <a:rPr lang="en-US" sz="1500" kern="1200" dirty="0"/>
            <a:t>Returns counts of elements or lists of them (usually)</a:t>
          </a:r>
        </a:p>
        <a:p>
          <a:pPr marL="114300" lvl="1" indent="-114300" algn="l" defTabSz="666750">
            <a:lnSpc>
              <a:spcPct val="90000"/>
            </a:lnSpc>
            <a:spcBef>
              <a:spcPct val="0"/>
            </a:spcBef>
            <a:spcAft>
              <a:spcPct val="20000"/>
            </a:spcAft>
            <a:buChar char="•"/>
          </a:pPr>
          <a:r>
            <a:rPr lang="en-US" sz="1500" kern="1200" dirty="0"/>
            <a:t>Enacts a series of transformations</a:t>
          </a:r>
        </a:p>
        <a:p>
          <a:pPr marL="114300" lvl="1" indent="-114300" algn="l" defTabSz="666750">
            <a:lnSpc>
              <a:spcPct val="90000"/>
            </a:lnSpc>
            <a:spcBef>
              <a:spcPct val="0"/>
            </a:spcBef>
            <a:spcAft>
              <a:spcPct val="20000"/>
            </a:spcAft>
            <a:buChar char="•"/>
          </a:pPr>
          <a:r>
            <a:rPr lang="en-US" sz="1500" kern="1200" dirty="0"/>
            <a:t>Examples: show/display, count, collect, take, write</a:t>
          </a:r>
        </a:p>
      </dsp:txBody>
      <dsp:txXfrm>
        <a:off x="0" y="2592040"/>
        <a:ext cx="4927107" cy="983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6993"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Define which columns are  categorical and numerical</a:t>
          </a:r>
        </a:p>
      </dsp:txBody>
      <dsp:txXfrm>
        <a:off x="43728" y="133662"/>
        <a:ext cx="2016888" cy="1180745"/>
      </dsp:txXfrm>
    </dsp:sp>
    <dsp:sp modelId="{CA0D33D5-C234-864C-B360-438E19E70074}">
      <dsp:nvSpPr>
        <dsp:cNvPr id="0" name=""/>
        <dsp:cNvSpPr/>
      </dsp:nvSpPr>
      <dsp:spPr>
        <a:xfrm>
          <a:off x="2281304"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81304" y="568512"/>
        <a:ext cx="310209" cy="311044"/>
      </dsp:txXfrm>
    </dsp:sp>
    <dsp:sp modelId="{DA5059B0-ED56-7D40-B5B5-762EC2146227}">
      <dsp:nvSpPr>
        <dsp:cNvPr id="0" name=""/>
        <dsp:cNvSpPr/>
      </dsp:nvSpPr>
      <dsp:spPr>
        <a:xfrm>
          <a:off x="2933496"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Dummy code categorical features</a:t>
          </a:r>
        </a:p>
        <a:p>
          <a:pPr marL="0" lvl="0" indent="0" algn="ctr" defTabSz="711200">
            <a:lnSpc>
              <a:spcPct val="90000"/>
            </a:lnSpc>
            <a:spcBef>
              <a:spcPct val="0"/>
            </a:spcBef>
            <a:spcAft>
              <a:spcPct val="35000"/>
            </a:spcAft>
            <a:buNone/>
          </a:pPr>
          <a:r>
            <a:rPr lang="en-US" sz="1600" kern="1200" dirty="0"/>
            <a:t>[</a:t>
          </a:r>
          <a:r>
            <a:rPr lang="en-US" sz="1600" kern="1200" dirty="0" err="1"/>
            <a:t>OneHotEncoder</a:t>
          </a:r>
          <a:r>
            <a:rPr lang="en-US" sz="1600" kern="1200" dirty="0"/>
            <a:t>]</a:t>
          </a:r>
        </a:p>
      </dsp:txBody>
      <dsp:txXfrm>
        <a:off x="2970231" y="133662"/>
        <a:ext cx="2016888" cy="1180745"/>
      </dsp:txXfrm>
    </dsp:sp>
    <dsp:sp modelId="{E840A313-C0DC-7548-BE20-A5CFE4EF33F6}">
      <dsp:nvSpPr>
        <dsp:cNvPr id="0" name=""/>
        <dsp:cNvSpPr/>
      </dsp:nvSpPr>
      <dsp:spPr>
        <a:xfrm>
          <a:off x="5207806"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207806" y="568512"/>
        <a:ext cx="310209" cy="311044"/>
      </dsp:txXfrm>
    </dsp:sp>
    <dsp:sp modelId="{FDECE679-8848-774E-8F20-3A48F6472EE2}">
      <dsp:nvSpPr>
        <dsp:cNvPr id="0" name=""/>
        <dsp:cNvSpPr/>
      </dsp:nvSpPr>
      <dsp:spPr>
        <a:xfrm>
          <a:off x="5859998"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Assemble data into a series of vectors</a:t>
          </a:r>
        </a:p>
        <a:p>
          <a:pPr marL="0" lvl="0" indent="0" algn="ctr" defTabSz="711200">
            <a:lnSpc>
              <a:spcPct val="90000"/>
            </a:lnSpc>
            <a:spcBef>
              <a:spcPct val="0"/>
            </a:spcBef>
            <a:spcAft>
              <a:spcPct val="35000"/>
            </a:spcAft>
            <a:buNone/>
          </a:pPr>
          <a:r>
            <a:rPr lang="en-US" sz="1600" kern="1200" dirty="0"/>
            <a:t>[</a:t>
          </a:r>
          <a:r>
            <a:rPr lang="en-US" sz="1600" kern="1200" dirty="0" err="1"/>
            <a:t>VectorAssembler</a:t>
          </a:r>
          <a:r>
            <a:rPr lang="en-US" sz="1600" kern="1200" dirty="0"/>
            <a:t>]</a:t>
          </a:r>
        </a:p>
      </dsp:txBody>
      <dsp:txXfrm>
        <a:off x="5896733" y="133662"/>
        <a:ext cx="2016888" cy="1180745"/>
      </dsp:txXfrm>
    </dsp:sp>
    <dsp:sp modelId="{744CE9DB-8D23-4F4D-9A14-53DF1E668144}">
      <dsp:nvSpPr>
        <dsp:cNvPr id="0" name=""/>
        <dsp:cNvSpPr/>
      </dsp:nvSpPr>
      <dsp:spPr>
        <a:xfrm rot="5400000">
          <a:off x="6683599" y="1497467"/>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749656" y="1535093"/>
        <a:ext cx="311044" cy="310209"/>
      </dsp:txXfrm>
    </dsp:sp>
    <dsp:sp modelId="{24C5571E-66EF-2240-8F26-D2DD7A7312AF}">
      <dsp:nvSpPr>
        <dsp:cNvPr id="0" name=""/>
        <dsp:cNvSpPr/>
      </dsp:nvSpPr>
      <dsp:spPr>
        <a:xfrm>
          <a:off x="5859998"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Scale features [</a:t>
          </a:r>
          <a:r>
            <a:rPr lang="en-US" sz="1600" kern="1200" dirty="0" err="1"/>
            <a:t>StandardScaler</a:t>
          </a:r>
          <a:r>
            <a:rPr lang="en-US" sz="1600" kern="1200" dirty="0"/>
            <a:t>]</a:t>
          </a:r>
        </a:p>
      </dsp:txBody>
      <dsp:txXfrm>
        <a:off x="5896733" y="2224021"/>
        <a:ext cx="2016888" cy="1180745"/>
      </dsp:txXfrm>
    </dsp:sp>
    <dsp:sp modelId="{AE5CEAC7-BEA8-F24C-8F77-0AC0A09CF085}">
      <dsp:nvSpPr>
        <dsp:cNvPr id="0" name=""/>
        <dsp:cNvSpPr/>
      </dsp:nvSpPr>
      <dsp:spPr>
        <a:xfrm rot="10800000">
          <a:off x="5232890"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365837" y="2658871"/>
        <a:ext cx="310209" cy="311044"/>
      </dsp:txXfrm>
    </dsp:sp>
    <dsp:sp modelId="{045219E7-37FC-5B4B-99DB-84997094BFC0}">
      <dsp:nvSpPr>
        <dsp:cNvPr id="0" name=""/>
        <dsp:cNvSpPr/>
      </dsp:nvSpPr>
      <dsp:spPr>
        <a:xfrm>
          <a:off x="2933496"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Prepare pipeline</a:t>
          </a:r>
        </a:p>
        <a:p>
          <a:pPr marL="0" lvl="0" indent="0" algn="ctr" defTabSz="711200">
            <a:lnSpc>
              <a:spcPct val="90000"/>
            </a:lnSpc>
            <a:spcBef>
              <a:spcPct val="0"/>
            </a:spcBef>
            <a:spcAft>
              <a:spcPct val="35000"/>
            </a:spcAft>
            <a:buNone/>
          </a:pPr>
          <a:r>
            <a:rPr lang="en-US" sz="1600" kern="1200" dirty="0"/>
            <a:t>[</a:t>
          </a:r>
          <a:r>
            <a:rPr lang="en-US" sz="1600" kern="1200" dirty="0" err="1"/>
            <a:t>pipeline.fit</a:t>
          </a:r>
          <a:r>
            <a:rPr lang="en-US" sz="1600" kern="1200" dirty="0"/>
            <a:t>(dataset)]</a:t>
          </a:r>
        </a:p>
      </dsp:txBody>
      <dsp:txXfrm>
        <a:off x="2970231" y="2224021"/>
        <a:ext cx="2016888" cy="1180745"/>
      </dsp:txXfrm>
    </dsp:sp>
    <dsp:sp modelId="{A7DF1A5A-9433-0044-9F8F-4C2EE9FD8B60}">
      <dsp:nvSpPr>
        <dsp:cNvPr id="0" name=""/>
        <dsp:cNvSpPr/>
      </dsp:nvSpPr>
      <dsp:spPr>
        <a:xfrm rot="10800000">
          <a:off x="2306388"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39335" y="2658871"/>
        <a:ext cx="310209" cy="311044"/>
      </dsp:txXfrm>
    </dsp:sp>
    <dsp:sp modelId="{A07EE207-4E79-8744-AAE2-4D158B871254}">
      <dsp:nvSpPr>
        <dsp:cNvPr id="0" name=""/>
        <dsp:cNvSpPr/>
      </dsp:nvSpPr>
      <dsp:spPr>
        <a:xfrm>
          <a:off x="6993"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 data through pipeline</a:t>
          </a:r>
        </a:p>
        <a:p>
          <a:pPr marL="0" lvl="0" indent="0" algn="ctr" defTabSz="711200">
            <a:lnSpc>
              <a:spcPct val="90000"/>
            </a:lnSpc>
            <a:spcBef>
              <a:spcPct val="0"/>
            </a:spcBef>
            <a:spcAft>
              <a:spcPct val="35000"/>
            </a:spcAft>
            <a:buNone/>
          </a:pPr>
          <a:r>
            <a:rPr lang="en-US" sz="1600" kern="1200" dirty="0"/>
            <a:t>[</a:t>
          </a:r>
          <a:r>
            <a:rPr lang="en-US" sz="1600" kern="1200" dirty="0" err="1"/>
            <a:t>pipelinemodel</a:t>
          </a:r>
          <a:r>
            <a:rPr lang="en-US" sz="1600" kern="1200" dirty="0"/>
            <a:t>.</a:t>
          </a:r>
        </a:p>
        <a:p>
          <a:pPr marL="0" lvl="0" indent="0" algn="ctr" defTabSz="711200">
            <a:lnSpc>
              <a:spcPct val="90000"/>
            </a:lnSpc>
            <a:spcBef>
              <a:spcPct val="0"/>
            </a:spcBef>
            <a:spcAft>
              <a:spcPct val="35000"/>
            </a:spcAft>
            <a:buNone/>
          </a:pPr>
          <a:r>
            <a:rPr lang="en-US" sz="1600" kern="1200" dirty="0"/>
            <a:t>transform(dataset)]</a:t>
          </a:r>
        </a:p>
      </dsp:txBody>
      <dsp:txXfrm>
        <a:off x="43728" y="2224021"/>
        <a:ext cx="2016888" cy="11807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3881"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Initialize ML algorithm object</a:t>
          </a:r>
        </a:p>
        <a:p>
          <a:pPr marL="0" lvl="0" indent="0" algn="ctr" defTabSz="488950">
            <a:lnSpc>
              <a:spcPct val="90000"/>
            </a:lnSpc>
            <a:spcBef>
              <a:spcPct val="0"/>
            </a:spcBef>
            <a:spcAft>
              <a:spcPct val="35000"/>
            </a:spcAft>
            <a:buNone/>
          </a:pPr>
          <a:r>
            <a:rPr lang="en-US" sz="1100" kern="1200" dirty="0"/>
            <a:t>[</a:t>
          </a:r>
          <a:r>
            <a:rPr lang="en-US" sz="1100" kern="1200" dirty="0" err="1"/>
            <a:t>LogisticRegression</a:t>
          </a:r>
          <a:r>
            <a:rPr lang="en-US" sz="1100" kern="1200" dirty="0"/>
            <a:t>]</a:t>
          </a:r>
        </a:p>
      </dsp:txBody>
      <dsp:txXfrm>
        <a:off x="33707" y="656777"/>
        <a:ext cx="1637563" cy="958677"/>
      </dsp:txXfrm>
    </dsp:sp>
    <dsp:sp modelId="{CA0D33D5-C234-864C-B360-438E19E70074}">
      <dsp:nvSpPr>
        <dsp:cNvPr id="0" name=""/>
        <dsp:cNvSpPr/>
      </dsp:nvSpPr>
      <dsp:spPr>
        <a:xfrm>
          <a:off x="1850451"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50451" y="1009843"/>
        <a:ext cx="251866" cy="252545"/>
      </dsp:txXfrm>
    </dsp:sp>
    <dsp:sp modelId="{DA5059B0-ED56-7D40-B5B5-762EC2146227}">
      <dsp:nvSpPr>
        <dsp:cNvPr id="0" name=""/>
        <dsp:cNvSpPr/>
      </dsp:nvSpPr>
      <dsp:spPr>
        <a:xfrm>
          <a:off x="2379982"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parameter grid</a:t>
          </a:r>
        </a:p>
        <a:p>
          <a:pPr marL="0" lvl="0" indent="0" algn="ctr" defTabSz="488950">
            <a:lnSpc>
              <a:spcPct val="90000"/>
            </a:lnSpc>
            <a:spcBef>
              <a:spcPct val="0"/>
            </a:spcBef>
            <a:spcAft>
              <a:spcPct val="35000"/>
            </a:spcAft>
            <a:buNone/>
          </a:pPr>
          <a:r>
            <a:rPr lang="en-US" sz="1100" kern="1200" dirty="0"/>
            <a:t>[</a:t>
          </a:r>
          <a:r>
            <a:rPr lang="en-US" sz="1100" kern="1200" dirty="0" err="1"/>
            <a:t>ParamGridBuilder</a:t>
          </a:r>
          <a:r>
            <a:rPr lang="en-US" sz="1100" kern="1200" dirty="0"/>
            <a:t>]</a:t>
          </a:r>
        </a:p>
      </dsp:txBody>
      <dsp:txXfrm>
        <a:off x="2409808" y="656777"/>
        <a:ext cx="1637563" cy="958677"/>
      </dsp:txXfrm>
    </dsp:sp>
    <dsp:sp modelId="{E840A313-C0DC-7548-BE20-A5CFE4EF33F6}">
      <dsp:nvSpPr>
        <dsp:cNvPr id="0" name=""/>
        <dsp:cNvSpPr/>
      </dsp:nvSpPr>
      <dsp:spPr>
        <a:xfrm>
          <a:off x="4226552"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226552" y="1009843"/>
        <a:ext cx="251866" cy="252545"/>
      </dsp:txXfrm>
    </dsp:sp>
    <dsp:sp modelId="{FDECE679-8848-774E-8F20-3A48F6472EE2}">
      <dsp:nvSpPr>
        <dsp:cNvPr id="0" name=""/>
        <dsp:cNvSpPr/>
      </dsp:nvSpPr>
      <dsp:spPr>
        <a:xfrm>
          <a:off x="4756084"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evaluation method</a:t>
          </a:r>
        </a:p>
        <a:p>
          <a:pPr marL="0" lvl="0" indent="0" algn="ctr" defTabSz="488950">
            <a:lnSpc>
              <a:spcPct val="90000"/>
            </a:lnSpc>
            <a:spcBef>
              <a:spcPct val="0"/>
            </a:spcBef>
            <a:spcAft>
              <a:spcPct val="35000"/>
            </a:spcAft>
            <a:buNone/>
          </a:pPr>
          <a:r>
            <a:rPr lang="en-US" sz="1100" kern="1200" dirty="0"/>
            <a:t>[</a:t>
          </a:r>
          <a:r>
            <a:rPr lang="en-US" sz="1100" kern="1200" dirty="0" err="1"/>
            <a:t>BinaryClassification</a:t>
          </a:r>
          <a:endParaRPr lang="en-US" sz="1100" kern="1200" dirty="0"/>
        </a:p>
        <a:p>
          <a:pPr marL="0" lvl="0" indent="0" algn="ctr" defTabSz="488950">
            <a:lnSpc>
              <a:spcPct val="90000"/>
            </a:lnSpc>
            <a:spcBef>
              <a:spcPct val="0"/>
            </a:spcBef>
            <a:spcAft>
              <a:spcPct val="35000"/>
            </a:spcAft>
            <a:buNone/>
          </a:pPr>
          <a:r>
            <a:rPr lang="en-US" sz="1100" kern="1200" dirty="0"/>
            <a:t>Evaluator]</a:t>
          </a:r>
        </a:p>
      </dsp:txBody>
      <dsp:txXfrm>
        <a:off x="4785910" y="656777"/>
        <a:ext cx="1637563" cy="958677"/>
      </dsp:txXfrm>
    </dsp:sp>
    <dsp:sp modelId="{744CE9DB-8D23-4F4D-9A14-53DF1E668144}">
      <dsp:nvSpPr>
        <dsp:cNvPr id="0" name=""/>
        <dsp:cNvSpPr/>
      </dsp:nvSpPr>
      <dsp:spPr>
        <a:xfrm>
          <a:off x="6602654"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602654" y="1009843"/>
        <a:ext cx="251866" cy="252545"/>
      </dsp:txXfrm>
    </dsp:sp>
    <dsp:sp modelId="{24C5571E-66EF-2240-8F26-D2DD7A7312AF}">
      <dsp:nvSpPr>
        <dsp:cNvPr id="0" name=""/>
        <dsp:cNvSpPr/>
      </dsp:nvSpPr>
      <dsp:spPr>
        <a:xfrm>
          <a:off x="7132185"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cross-validation method</a:t>
          </a:r>
        </a:p>
        <a:p>
          <a:pPr marL="0" lvl="0" indent="0" algn="ctr" defTabSz="488950">
            <a:lnSpc>
              <a:spcPct val="90000"/>
            </a:lnSpc>
            <a:spcBef>
              <a:spcPct val="0"/>
            </a:spcBef>
            <a:spcAft>
              <a:spcPct val="35000"/>
            </a:spcAft>
            <a:buNone/>
          </a:pPr>
          <a:r>
            <a:rPr lang="en-US" sz="1100" kern="1200" dirty="0"/>
            <a:t>[</a:t>
          </a:r>
          <a:r>
            <a:rPr lang="en-US" sz="1100" kern="1200" dirty="0" err="1"/>
            <a:t>CrossValidator</a:t>
          </a:r>
          <a:r>
            <a:rPr lang="en-US" sz="1100" kern="1200" dirty="0"/>
            <a:t>]</a:t>
          </a:r>
        </a:p>
      </dsp:txBody>
      <dsp:txXfrm>
        <a:off x="7162011" y="656777"/>
        <a:ext cx="1637563" cy="958677"/>
      </dsp:txXfrm>
    </dsp:sp>
    <dsp:sp modelId="{AE5CEAC7-BEA8-F24C-8F77-0AC0A09CF085}">
      <dsp:nvSpPr>
        <dsp:cNvPr id="0" name=""/>
        <dsp:cNvSpPr/>
      </dsp:nvSpPr>
      <dsp:spPr>
        <a:xfrm rot="5400000">
          <a:off x="7800887" y="176408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7854520" y="1794636"/>
        <a:ext cx="252545" cy="251866"/>
      </dsp:txXfrm>
    </dsp:sp>
    <dsp:sp modelId="{045219E7-37FC-5B4B-99DB-84997094BFC0}">
      <dsp:nvSpPr>
        <dsp:cNvPr id="0" name=""/>
        <dsp:cNvSpPr/>
      </dsp:nvSpPr>
      <dsp:spPr>
        <a:xfrm>
          <a:off x="7132185"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Fit model</a:t>
          </a:r>
        </a:p>
        <a:p>
          <a:pPr marL="0" lvl="0" indent="0" algn="ctr" defTabSz="488950">
            <a:lnSpc>
              <a:spcPct val="90000"/>
            </a:lnSpc>
            <a:spcBef>
              <a:spcPct val="0"/>
            </a:spcBef>
            <a:spcAft>
              <a:spcPct val="35000"/>
            </a:spcAft>
            <a:buNone/>
          </a:pPr>
          <a:r>
            <a:rPr lang="en-US" sz="1100" kern="1200" dirty="0"/>
            <a:t>[</a:t>
          </a:r>
          <a:r>
            <a:rPr lang="en-US" sz="1100" kern="1200" dirty="0" err="1"/>
            <a:t>cv.fit</a:t>
          </a:r>
          <a:r>
            <a:rPr lang="en-US" sz="1100" kern="1200" dirty="0"/>
            <a:t>(train)]</a:t>
          </a:r>
        </a:p>
      </dsp:txBody>
      <dsp:txXfrm>
        <a:off x="7162011" y="2353993"/>
        <a:ext cx="1637563" cy="958677"/>
      </dsp:txXfrm>
    </dsp:sp>
    <dsp:sp modelId="{A7DF1A5A-9433-0044-9F8F-4C2EE9FD8B60}">
      <dsp:nvSpPr>
        <dsp:cNvPr id="0" name=""/>
        <dsp:cNvSpPr/>
      </dsp:nvSpPr>
      <dsp:spPr>
        <a:xfrm rot="10800000">
          <a:off x="6623020"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730963" y="2707058"/>
        <a:ext cx="251866" cy="252545"/>
      </dsp:txXfrm>
    </dsp:sp>
    <dsp:sp modelId="{A07EE207-4E79-8744-AAE2-4D158B871254}">
      <dsp:nvSpPr>
        <dsp:cNvPr id="0" name=""/>
        <dsp:cNvSpPr/>
      </dsp:nvSpPr>
      <dsp:spPr>
        <a:xfrm>
          <a:off x="4756084"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data through model</a:t>
          </a:r>
        </a:p>
        <a:p>
          <a:pPr marL="0" lvl="0" indent="0" algn="ctr" defTabSz="488950">
            <a:lnSpc>
              <a:spcPct val="90000"/>
            </a:lnSpc>
            <a:spcBef>
              <a:spcPct val="0"/>
            </a:spcBef>
            <a:spcAft>
              <a:spcPct val="35000"/>
            </a:spcAft>
            <a:buNone/>
          </a:pPr>
          <a:r>
            <a:rPr lang="en-US" sz="1100" kern="1200" dirty="0"/>
            <a:t>[</a:t>
          </a:r>
          <a:r>
            <a:rPr lang="en-US" sz="1100" kern="1200" dirty="0" err="1"/>
            <a:t>cvModel.transform</a:t>
          </a:r>
          <a:r>
            <a:rPr lang="en-US" sz="1100" kern="1200" dirty="0"/>
            <a:t>(test)]</a:t>
          </a:r>
        </a:p>
      </dsp:txBody>
      <dsp:txXfrm>
        <a:off x="4785910" y="2353993"/>
        <a:ext cx="1637563" cy="958677"/>
      </dsp:txXfrm>
    </dsp:sp>
    <dsp:sp modelId="{622E097F-3B04-4846-BD22-1E631A2BC97B}">
      <dsp:nvSpPr>
        <dsp:cNvPr id="0" name=""/>
        <dsp:cNvSpPr/>
      </dsp:nvSpPr>
      <dsp:spPr>
        <a:xfrm rot="10800000">
          <a:off x="4246919"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354862" y="2707058"/>
        <a:ext cx="251866" cy="252545"/>
      </dsp:txXfrm>
    </dsp:sp>
    <dsp:sp modelId="{A321D88E-F8CD-3942-A52C-684A44FA749D}">
      <dsp:nvSpPr>
        <dsp:cNvPr id="0" name=""/>
        <dsp:cNvSpPr/>
      </dsp:nvSpPr>
      <dsp:spPr>
        <a:xfrm>
          <a:off x="2379982"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Evaluate model</a:t>
          </a:r>
        </a:p>
        <a:p>
          <a:pPr marL="0" lvl="0" indent="0" algn="ctr" defTabSz="488950">
            <a:lnSpc>
              <a:spcPct val="90000"/>
            </a:lnSpc>
            <a:spcBef>
              <a:spcPct val="0"/>
            </a:spcBef>
            <a:spcAft>
              <a:spcPct val="35000"/>
            </a:spcAft>
            <a:buNone/>
          </a:pPr>
          <a:r>
            <a:rPr lang="en-US" sz="1100" kern="1200" dirty="0"/>
            <a:t>[evaluator.</a:t>
          </a:r>
        </a:p>
        <a:p>
          <a:pPr marL="0" lvl="0" indent="0" algn="ctr" defTabSz="488950">
            <a:lnSpc>
              <a:spcPct val="90000"/>
            </a:lnSpc>
            <a:spcBef>
              <a:spcPct val="0"/>
            </a:spcBef>
            <a:spcAft>
              <a:spcPct val="35000"/>
            </a:spcAft>
            <a:buNone/>
          </a:pPr>
          <a:r>
            <a:rPr lang="en-US" sz="1100" kern="1200" dirty="0"/>
            <a:t>evaluate(predictions)]</a:t>
          </a:r>
        </a:p>
      </dsp:txBody>
      <dsp:txXfrm>
        <a:off x="2409808" y="2353993"/>
        <a:ext cx="1637563" cy="9586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8:38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8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8:38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3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8:38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8:38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12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8:38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14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13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9/11/2024 8:38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9/11/2024 8:38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9/11/2024 8:38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855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500341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1070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6"/>
            <a:ext cx="8741880" cy="464583"/>
          </a:xfrm>
        </p:spPr>
        <p:txBody>
          <a:bodyPr/>
          <a:lstStyle>
            <a:lvl1pPr algn="ctr">
              <a:defRPr lang="en-US" sz="1800" b="0" kern="1200" cap="all" spc="6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6262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01930" y="-406347"/>
            <a:ext cx="8742045" cy="263149"/>
          </a:xfrm>
        </p:spPr>
        <p:txBody>
          <a:bodyPr/>
          <a:lstStyle>
            <a:lvl1pPr>
              <a:defRPr sz="900" b="0" spc="225">
                <a:latin typeface="+mn-lt"/>
              </a:defRPr>
            </a:lvl1pPr>
          </a:lstStyle>
          <a:p>
            <a:pPr lvl="0"/>
            <a:r>
              <a:rPr lang="en-US" dirty="0"/>
              <a:t>SUBHEAD 16 PT</a:t>
            </a:r>
          </a:p>
        </p:txBody>
      </p:sp>
    </p:spTree>
    <p:extLst>
      <p:ext uri="{BB962C8B-B14F-4D97-AF65-F5344CB8AC3E}">
        <p14:creationId xmlns:p14="http://schemas.microsoft.com/office/powerpoint/2010/main" val="360086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docker.com/get-started/"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26.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0.svg"/><Relationship Id="rId7" Type="http://schemas.openxmlformats.org/officeDocument/2006/relationships/diagramColors" Target="../diagrams/colors4.xml"/><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47.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35.png"/><Relationship Id="rId11" Type="http://schemas.openxmlformats.org/officeDocument/2006/relationships/image" Target="../media/image41.png"/><Relationship Id="rId5" Type="http://schemas.openxmlformats.org/officeDocument/2006/relationships/image" Target="../media/image46.png"/><Relationship Id="rId10" Type="http://schemas.openxmlformats.org/officeDocument/2006/relationships/image" Target="../media/image40.png"/><Relationship Id="rId4" Type="http://schemas.openxmlformats.org/officeDocument/2006/relationships/image" Target="../media/image45.png"/><Relationship Id="rId9" Type="http://schemas.openxmlformats.org/officeDocument/2006/relationships/image" Target="../media/image39.png"/><Relationship Id="rId1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0.jpeg"/><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7.png"/><Relationship Id="rId7" Type="http://schemas.openxmlformats.org/officeDocument/2006/relationships/image" Target="../media/image64.sv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913642" y="630225"/>
            <a:ext cx="6789584" cy="15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t>Distributed Computing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35FA24BF-BCC2-4A81-A344-FC6C5B9A3293}"/>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Docker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476053" y="815417"/>
            <a:ext cx="8003356" cy="954107"/>
          </a:xfrm>
          <a:prstGeom prst="rect">
            <a:avLst/>
          </a:prstGeom>
          <a:solidFill>
            <a:schemeClr val="tx2">
              <a:lumMod val="40000"/>
              <a:lumOff val="60000"/>
            </a:schemeClr>
          </a:solidFill>
        </p:spPr>
        <p:txBody>
          <a:bodyPr wrap="square" rtlCol="0">
            <a:spAutoFit/>
          </a:bodyPr>
          <a:lstStyle/>
          <a:p>
            <a:r>
              <a:rPr lang="en-US" dirty="0"/>
              <a:t>Pull an Image from a Container Registry</a:t>
            </a:r>
          </a:p>
          <a:p>
            <a:pPr marL="285750" indent="-285750">
              <a:buFont typeface="Arial" panose="020B0604020202020204" pitchFamily="34" charset="0"/>
              <a:buChar char="•"/>
            </a:pPr>
            <a:r>
              <a:rPr lang="en-US" dirty="0"/>
              <a:t>docker pull &lt;</a:t>
            </a:r>
            <a:r>
              <a:rPr lang="en-US" dirty="0" err="1"/>
              <a:t>url</a:t>
            </a:r>
            <a:r>
              <a:rPr lang="en-US" dirty="0"/>
              <a:t>&gt;/&lt;user&gt;/&lt;image&gt;:&lt;tag&gt;</a:t>
            </a:r>
          </a:p>
          <a:p>
            <a:pPr marL="285750" indent="-285750">
              <a:buFont typeface="Arial" panose="020B0604020202020204" pitchFamily="34" charset="0"/>
              <a:buChar char="•"/>
            </a:pPr>
            <a:r>
              <a:rPr lang="en-US" dirty="0"/>
              <a:t>docker pull </a:t>
            </a:r>
            <a:r>
              <a:rPr lang="en-US" dirty="0" err="1"/>
              <a:t>nvidia</a:t>
            </a:r>
            <a:r>
              <a:rPr lang="en-US" dirty="0"/>
              <a:t>/cuda:12.6.1-cudnn-devel-ubuntu22.04</a:t>
            </a:r>
          </a:p>
          <a:p>
            <a:pPr marL="285750" indent="-285750">
              <a:buFont typeface="Arial" panose="020B0604020202020204" pitchFamily="34" charset="0"/>
              <a:buChar char="•"/>
            </a:pPr>
            <a:r>
              <a:rPr lang="en-US" dirty="0"/>
              <a:t>docker pull nvcr.io/</a:t>
            </a:r>
            <a:r>
              <a:rPr lang="en-US" dirty="0" err="1"/>
              <a:t>nvidia</a:t>
            </a:r>
            <a:r>
              <a:rPr lang="en-US" dirty="0"/>
              <a:t>/pytorch:22.04-py3</a:t>
            </a:r>
          </a:p>
        </p:txBody>
      </p:sp>
      <p:sp>
        <p:nvSpPr>
          <p:cNvPr id="8" name="TextBox 7">
            <a:extLst>
              <a:ext uri="{FF2B5EF4-FFF2-40B4-BE49-F238E27FC236}">
                <a16:creationId xmlns:a16="http://schemas.microsoft.com/office/drawing/2014/main" id="{25D319BF-B14C-AB07-F854-AD90CD381FC3}"/>
              </a:ext>
            </a:extLst>
          </p:cNvPr>
          <p:cNvSpPr txBox="1"/>
          <p:nvPr/>
        </p:nvSpPr>
        <p:spPr>
          <a:xfrm>
            <a:off x="476050" y="1860371"/>
            <a:ext cx="8003357" cy="738664"/>
          </a:xfrm>
          <a:prstGeom prst="rect">
            <a:avLst/>
          </a:prstGeom>
          <a:solidFill>
            <a:schemeClr val="tx2">
              <a:lumMod val="40000"/>
              <a:lumOff val="60000"/>
            </a:schemeClr>
          </a:solidFill>
        </p:spPr>
        <p:txBody>
          <a:bodyPr wrap="square" rtlCol="0">
            <a:spAutoFit/>
          </a:bodyPr>
          <a:lstStyle/>
          <a:p>
            <a:r>
              <a:rPr lang="en-US" dirty="0"/>
              <a:t>Build an Image Locally</a:t>
            </a:r>
          </a:p>
          <a:p>
            <a:pPr marL="285750" indent="-285750">
              <a:buFont typeface="Arial" panose="020B0604020202020204" pitchFamily="34" charset="0"/>
              <a:buChar char="•"/>
            </a:pPr>
            <a:r>
              <a:rPr lang="en-US" dirty="0"/>
              <a:t>docker build -t &lt;image tag&gt; .</a:t>
            </a:r>
          </a:p>
          <a:p>
            <a:pPr marL="285750" indent="-285750">
              <a:buFont typeface="Arial" panose="020B0604020202020204" pitchFamily="34" charset="0"/>
              <a:buChar char="•"/>
            </a:pPr>
            <a:r>
              <a:rPr lang="en-US" dirty="0"/>
              <a:t>docker build -t </a:t>
            </a:r>
            <a:r>
              <a:rPr lang="en-US" dirty="0" err="1"/>
              <a:t>reactwebapp</a:t>
            </a:r>
            <a:r>
              <a:rPr lang="en-US" dirty="0"/>
              <a:t> .</a:t>
            </a:r>
          </a:p>
        </p:txBody>
      </p:sp>
      <p:sp>
        <p:nvSpPr>
          <p:cNvPr id="9" name="TextBox 8">
            <a:extLst>
              <a:ext uri="{FF2B5EF4-FFF2-40B4-BE49-F238E27FC236}">
                <a16:creationId xmlns:a16="http://schemas.microsoft.com/office/drawing/2014/main" id="{1986409A-D43E-AD43-FAA7-486E22C93C7F}"/>
              </a:ext>
            </a:extLst>
          </p:cNvPr>
          <p:cNvSpPr txBox="1"/>
          <p:nvPr/>
        </p:nvSpPr>
        <p:spPr>
          <a:xfrm>
            <a:off x="476049" y="2689882"/>
            <a:ext cx="8003357" cy="954107"/>
          </a:xfrm>
          <a:prstGeom prst="rect">
            <a:avLst/>
          </a:prstGeom>
          <a:solidFill>
            <a:schemeClr val="tx2">
              <a:lumMod val="40000"/>
              <a:lumOff val="60000"/>
            </a:schemeClr>
          </a:solidFill>
        </p:spPr>
        <p:txBody>
          <a:bodyPr wrap="square" rtlCol="0">
            <a:spAutoFit/>
          </a:bodyPr>
          <a:lstStyle/>
          <a:p>
            <a:r>
              <a:rPr lang="en-US" dirty="0"/>
              <a:t>Run a Container Locally</a:t>
            </a:r>
          </a:p>
          <a:p>
            <a:pPr marL="285750" indent="-285750">
              <a:buFont typeface="Arial" panose="020B0604020202020204" pitchFamily="34" charset="0"/>
              <a:buChar char="•"/>
            </a:pPr>
            <a:r>
              <a:rPr lang="en-US" dirty="0"/>
              <a:t>docker run &lt;image name&gt; &lt;other options&gt;</a:t>
            </a:r>
          </a:p>
          <a:p>
            <a:pPr marL="285750" indent="-285750">
              <a:buFont typeface="Arial" panose="020B0604020202020204" pitchFamily="34" charset="0"/>
              <a:buChar char="•"/>
            </a:pPr>
            <a:r>
              <a:rPr lang="en-US" dirty="0"/>
              <a:t>docker run -p 8888:8888 -v /data/local:/home/</a:t>
            </a:r>
            <a:r>
              <a:rPr lang="en-US" dirty="0" err="1"/>
              <a:t>jovyan</a:t>
            </a:r>
            <a:r>
              <a:rPr lang="en-US" dirty="0"/>
              <a:t>/work </a:t>
            </a:r>
            <a:r>
              <a:rPr lang="en-US" dirty="0" err="1"/>
              <a:t>jupyter</a:t>
            </a:r>
            <a:r>
              <a:rPr lang="en-US" dirty="0"/>
              <a:t>/base-notebook</a:t>
            </a:r>
          </a:p>
          <a:p>
            <a:pPr marL="285750" indent="-285750">
              <a:buFont typeface="Arial" panose="020B0604020202020204" pitchFamily="34" charset="0"/>
              <a:buChar char="•"/>
            </a:pPr>
            <a:r>
              <a:rPr lang="en-US" dirty="0"/>
              <a:t>docker run --name cuda_gpu_1 --</a:t>
            </a:r>
            <a:r>
              <a:rPr lang="en-US" dirty="0" err="1"/>
              <a:t>gpus</a:t>
            </a:r>
            <a:r>
              <a:rPr lang="en-US" dirty="0"/>
              <a:t> all -t </a:t>
            </a:r>
            <a:r>
              <a:rPr lang="en-US" dirty="0" err="1"/>
              <a:t>nvidia</a:t>
            </a:r>
            <a:r>
              <a:rPr lang="en-US" dirty="0"/>
              <a:t>/</a:t>
            </a:r>
            <a:r>
              <a:rPr lang="en-US" dirty="0" err="1"/>
              <a:t>cuda</a:t>
            </a:r>
            <a:endParaRPr lang="en-US" dirty="0"/>
          </a:p>
        </p:txBody>
      </p:sp>
      <p:sp>
        <p:nvSpPr>
          <p:cNvPr id="13" name="TextBox 12">
            <a:extLst>
              <a:ext uri="{FF2B5EF4-FFF2-40B4-BE49-F238E27FC236}">
                <a16:creationId xmlns:a16="http://schemas.microsoft.com/office/drawing/2014/main" id="{F0E4C88A-2E0F-5071-0602-38604E3310C4}"/>
              </a:ext>
            </a:extLst>
          </p:cNvPr>
          <p:cNvSpPr txBox="1"/>
          <p:nvPr/>
        </p:nvSpPr>
        <p:spPr>
          <a:xfrm>
            <a:off x="476048" y="3734836"/>
            <a:ext cx="8003357" cy="954107"/>
          </a:xfrm>
          <a:prstGeom prst="rect">
            <a:avLst/>
          </a:prstGeom>
          <a:solidFill>
            <a:schemeClr val="tx2">
              <a:lumMod val="40000"/>
              <a:lumOff val="60000"/>
            </a:schemeClr>
          </a:solidFill>
        </p:spPr>
        <p:txBody>
          <a:bodyPr wrap="square" rtlCol="0">
            <a:spAutoFit/>
          </a:bodyPr>
          <a:lstStyle/>
          <a:p>
            <a:r>
              <a:rPr lang="en-US" dirty="0"/>
              <a:t>Execute Command in a Container</a:t>
            </a:r>
          </a:p>
          <a:p>
            <a:pPr marL="285750" indent="-285750">
              <a:buFont typeface="Arial" panose="020B0604020202020204" pitchFamily="34" charset="0"/>
              <a:buChar char="•"/>
            </a:pPr>
            <a:r>
              <a:rPr lang="en-US" dirty="0"/>
              <a:t>docker run/exec &lt;image name&gt; &lt;commands&gt;</a:t>
            </a:r>
          </a:p>
          <a:p>
            <a:pPr marL="285750" indent="-285750">
              <a:buFont typeface="Arial" panose="020B0604020202020204" pitchFamily="34" charset="0"/>
              <a:buChar char="•"/>
            </a:pPr>
            <a:r>
              <a:rPr lang="en-US" dirty="0"/>
              <a:t>docker run --name mycontainer1 -it </a:t>
            </a:r>
            <a:r>
              <a:rPr lang="en-US" dirty="0" err="1"/>
              <a:t>mycontainer</a:t>
            </a:r>
            <a:r>
              <a:rPr lang="en-US" dirty="0"/>
              <a:t> /bin/bash</a:t>
            </a:r>
          </a:p>
          <a:p>
            <a:pPr marL="285750" indent="-285750">
              <a:buFont typeface="Arial" panose="020B0604020202020204" pitchFamily="34" charset="0"/>
              <a:buChar char="•"/>
            </a:pPr>
            <a:r>
              <a:rPr lang="en-US" dirty="0"/>
              <a:t>docker exec -it </a:t>
            </a:r>
            <a:r>
              <a:rPr lang="en-US" dirty="0" err="1"/>
              <a:t>mycontainer</a:t>
            </a:r>
            <a:r>
              <a:rPr lang="en-US" dirty="0"/>
              <a:t> /bin/bash</a:t>
            </a:r>
          </a:p>
        </p:txBody>
      </p:sp>
      <p:sp>
        <p:nvSpPr>
          <p:cNvPr id="15" name="TextBox 14">
            <a:extLst>
              <a:ext uri="{FF2B5EF4-FFF2-40B4-BE49-F238E27FC236}">
                <a16:creationId xmlns:a16="http://schemas.microsoft.com/office/drawing/2014/main" id="{2BE60ECB-2903-CE41-CFA3-D8EAEC86951B}"/>
              </a:ext>
            </a:extLst>
          </p:cNvPr>
          <p:cNvSpPr txBox="1"/>
          <p:nvPr/>
        </p:nvSpPr>
        <p:spPr>
          <a:xfrm>
            <a:off x="6305354" y="249724"/>
            <a:ext cx="2569982" cy="307777"/>
          </a:xfrm>
          <a:prstGeom prst="rect">
            <a:avLst/>
          </a:prstGeom>
          <a:noFill/>
        </p:spPr>
        <p:txBody>
          <a:bodyPr wrap="square">
            <a:spAutoFit/>
          </a:bodyPr>
          <a:lstStyle/>
          <a:p>
            <a:r>
              <a:rPr lang="en-US" dirty="0">
                <a:hlinkClick r:id="rId2"/>
              </a:rPr>
              <a:t>Get started | Docker Docs</a:t>
            </a:r>
            <a:endParaRPr lang="en-US" dirty="0"/>
          </a:p>
        </p:txBody>
      </p:sp>
    </p:spTree>
    <p:extLst>
      <p:ext uri="{BB962C8B-B14F-4D97-AF65-F5344CB8AC3E}">
        <p14:creationId xmlns:p14="http://schemas.microsoft.com/office/powerpoint/2010/main" val="3909064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4C2A-DBBF-01A7-F42D-7F32E89D0FE2}"/>
              </a:ext>
            </a:extLst>
          </p:cNvPr>
          <p:cNvSpPr>
            <a:spLocks noGrp="1"/>
          </p:cNvSpPr>
          <p:nvPr>
            <p:ph type="title"/>
          </p:nvPr>
        </p:nvSpPr>
        <p:spPr>
          <a:xfrm>
            <a:off x="426096" y="258250"/>
            <a:ext cx="7775223" cy="635400"/>
          </a:xfrm>
        </p:spPr>
        <p:txBody>
          <a:bodyPr/>
          <a:lstStyle/>
          <a:p>
            <a:r>
              <a:rPr lang="en-US" dirty="0"/>
              <a:t>Volumes (and sharing other resources)</a:t>
            </a:r>
          </a:p>
        </p:txBody>
      </p:sp>
      <p:sp>
        <p:nvSpPr>
          <p:cNvPr id="4" name="Rectangle 3">
            <a:extLst>
              <a:ext uri="{FF2B5EF4-FFF2-40B4-BE49-F238E27FC236}">
                <a16:creationId xmlns:a16="http://schemas.microsoft.com/office/drawing/2014/main" id="{4E9963A8-66D4-F85B-8866-569B71A3A1EA}"/>
              </a:ext>
            </a:extLst>
          </p:cNvPr>
          <p:cNvSpPr/>
          <p:nvPr/>
        </p:nvSpPr>
        <p:spPr>
          <a:xfrm>
            <a:off x="1211342" y="1388949"/>
            <a:ext cx="6876855" cy="29568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Host Machine</a:t>
            </a:r>
          </a:p>
        </p:txBody>
      </p:sp>
      <p:sp>
        <p:nvSpPr>
          <p:cNvPr id="5" name="Rectangle: Rounded Corners 4">
            <a:extLst>
              <a:ext uri="{FF2B5EF4-FFF2-40B4-BE49-F238E27FC236}">
                <a16:creationId xmlns:a16="http://schemas.microsoft.com/office/drawing/2014/main" id="{063F1595-CC10-231B-576D-BB5F13EA7855}"/>
              </a:ext>
            </a:extLst>
          </p:cNvPr>
          <p:cNvSpPr/>
          <p:nvPr/>
        </p:nvSpPr>
        <p:spPr>
          <a:xfrm>
            <a:off x="2729580" y="1499096"/>
            <a:ext cx="2313786" cy="1014954"/>
          </a:xfrm>
          <a:prstGeom prst="roundRect">
            <a:avLst/>
          </a:prstGeom>
          <a:solidFill>
            <a:srgbClr val="002060"/>
          </a:solidFill>
          <a:ln>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dirty="0"/>
              <a:t>Docker System</a:t>
            </a:r>
          </a:p>
        </p:txBody>
      </p:sp>
      <p:sp>
        <p:nvSpPr>
          <p:cNvPr id="6" name="Rectangle: Rounded Corners 5">
            <a:extLst>
              <a:ext uri="{FF2B5EF4-FFF2-40B4-BE49-F238E27FC236}">
                <a16:creationId xmlns:a16="http://schemas.microsoft.com/office/drawing/2014/main" id="{308A6961-059A-8400-7C77-5038D58534AA}"/>
              </a:ext>
            </a:extLst>
          </p:cNvPr>
          <p:cNvSpPr/>
          <p:nvPr/>
        </p:nvSpPr>
        <p:spPr>
          <a:xfrm>
            <a:off x="1494147" y="2743497"/>
            <a:ext cx="1578989" cy="133830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dirty="0"/>
              <a:t>Filesystem</a:t>
            </a:r>
          </a:p>
        </p:txBody>
      </p:sp>
      <p:sp>
        <p:nvSpPr>
          <p:cNvPr id="7" name="Rectangle: Rounded Corners 6">
            <a:extLst>
              <a:ext uri="{FF2B5EF4-FFF2-40B4-BE49-F238E27FC236}">
                <a16:creationId xmlns:a16="http://schemas.microsoft.com/office/drawing/2014/main" id="{A053B178-C321-2B18-BBB8-D925C4F1A89D}"/>
              </a:ext>
            </a:extLst>
          </p:cNvPr>
          <p:cNvSpPr/>
          <p:nvPr/>
        </p:nvSpPr>
        <p:spPr>
          <a:xfrm>
            <a:off x="1616694" y="3396007"/>
            <a:ext cx="1333893" cy="457200"/>
          </a:xfrm>
          <a:prstGeom prst="roundRect">
            <a:avLst/>
          </a:prstGeom>
          <a:ln>
            <a:prstDash val="dash"/>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Docker Area</a:t>
            </a:r>
          </a:p>
        </p:txBody>
      </p:sp>
      <p:sp>
        <p:nvSpPr>
          <p:cNvPr id="8" name="Rectangle: Rounded Corners 7">
            <a:extLst>
              <a:ext uri="{FF2B5EF4-FFF2-40B4-BE49-F238E27FC236}">
                <a16:creationId xmlns:a16="http://schemas.microsoft.com/office/drawing/2014/main" id="{42875644-9084-E0DE-0220-C44DCF849259}"/>
              </a:ext>
            </a:extLst>
          </p:cNvPr>
          <p:cNvSpPr/>
          <p:nvPr/>
        </p:nvSpPr>
        <p:spPr>
          <a:xfrm>
            <a:off x="4602638"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Memory</a:t>
            </a:r>
          </a:p>
        </p:txBody>
      </p:sp>
      <p:sp>
        <p:nvSpPr>
          <p:cNvPr id="9" name="Rectangle: Rounded Corners 8">
            <a:extLst>
              <a:ext uri="{FF2B5EF4-FFF2-40B4-BE49-F238E27FC236}">
                <a16:creationId xmlns:a16="http://schemas.microsoft.com/office/drawing/2014/main" id="{8014FCE6-E5B4-708C-3B6A-2D2DACE26628}"/>
              </a:ext>
            </a:extLst>
          </p:cNvPr>
          <p:cNvSpPr/>
          <p:nvPr/>
        </p:nvSpPr>
        <p:spPr>
          <a:xfrm>
            <a:off x="4602637" y="3486047"/>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CPUs</a:t>
            </a:r>
          </a:p>
        </p:txBody>
      </p:sp>
      <p:sp>
        <p:nvSpPr>
          <p:cNvPr id="10" name="Rectangle: Rounded Corners 9">
            <a:extLst>
              <a:ext uri="{FF2B5EF4-FFF2-40B4-BE49-F238E27FC236}">
                <a16:creationId xmlns:a16="http://schemas.microsoft.com/office/drawing/2014/main" id="{8E1A9297-A406-F1B6-830F-F145EF32E761}"/>
              </a:ext>
            </a:extLst>
          </p:cNvPr>
          <p:cNvSpPr/>
          <p:nvPr/>
        </p:nvSpPr>
        <p:spPr>
          <a:xfrm>
            <a:off x="6334026" y="347062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GPUs</a:t>
            </a:r>
          </a:p>
        </p:txBody>
      </p:sp>
      <p:cxnSp>
        <p:nvCxnSpPr>
          <p:cNvPr id="12" name="Connector: Curved 11">
            <a:extLst>
              <a:ext uri="{FF2B5EF4-FFF2-40B4-BE49-F238E27FC236}">
                <a16:creationId xmlns:a16="http://schemas.microsoft.com/office/drawing/2014/main" id="{FC7CFEE0-2BF7-9761-5C0D-C3813C81B62D}"/>
              </a:ext>
            </a:extLst>
          </p:cNvPr>
          <p:cNvCxnSpPr>
            <a:cxnSpLocks/>
            <a:stCxn id="5" idx="1"/>
            <a:endCxn id="6" idx="0"/>
          </p:cNvCxnSpPr>
          <p:nvPr/>
        </p:nvCxnSpPr>
        <p:spPr>
          <a:xfrm rot="10800000" flipV="1">
            <a:off x="2283642" y="2006573"/>
            <a:ext cx="445938" cy="73692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C8B50420-ADB8-C344-712D-9362FBB6876A}"/>
              </a:ext>
            </a:extLst>
          </p:cNvPr>
          <p:cNvCxnSpPr>
            <a:cxnSpLocks/>
            <a:stCxn id="19" idx="3"/>
            <a:endCxn id="8" idx="0"/>
          </p:cNvCxnSpPr>
          <p:nvPr/>
        </p:nvCxnSpPr>
        <p:spPr>
          <a:xfrm>
            <a:off x="4550803" y="2148793"/>
            <a:ext cx="841330"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505EDF7-A3DA-7D19-B288-013D72F93EBB}"/>
              </a:ext>
            </a:extLst>
          </p:cNvPr>
          <p:cNvSpPr/>
          <p:nvPr/>
        </p:nvSpPr>
        <p:spPr>
          <a:xfrm>
            <a:off x="3216910" y="1920193"/>
            <a:ext cx="1333893" cy="457200"/>
          </a:xfrm>
          <a:prstGeom prst="roundRect">
            <a:avLst/>
          </a:prstGeom>
          <a:ln>
            <a:prstDash val="solid"/>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Container</a:t>
            </a:r>
          </a:p>
        </p:txBody>
      </p:sp>
      <p:cxnSp>
        <p:nvCxnSpPr>
          <p:cNvPr id="20" name="Connector: Curved 19">
            <a:extLst>
              <a:ext uri="{FF2B5EF4-FFF2-40B4-BE49-F238E27FC236}">
                <a16:creationId xmlns:a16="http://schemas.microsoft.com/office/drawing/2014/main" id="{4BE600AF-8A23-35AA-C930-6C6E7F586DD0}"/>
              </a:ext>
            </a:extLst>
          </p:cNvPr>
          <p:cNvCxnSpPr>
            <a:cxnSpLocks/>
            <a:stCxn id="19" idx="2"/>
            <a:endCxn id="7" idx="3"/>
          </p:cNvCxnSpPr>
          <p:nvPr/>
        </p:nvCxnSpPr>
        <p:spPr>
          <a:xfrm rot="5400000">
            <a:off x="2793615" y="2534365"/>
            <a:ext cx="1247214" cy="93327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8DFB7D-124F-7FDF-DB20-A86DF461FB5E}"/>
              </a:ext>
            </a:extLst>
          </p:cNvPr>
          <p:cNvSpPr txBox="1"/>
          <p:nvPr/>
        </p:nvSpPr>
        <p:spPr>
          <a:xfrm>
            <a:off x="1517124" y="2042270"/>
            <a:ext cx="881973" cy="261610"/>
          </a:xfrm>
          <a:prstGeom prst="rect">
            <a:avLst/>
          </a:prstGeom>
          <a:noFill/>
        </p:spPr>
        <p:txBody>
          <a:bodyPr wrap="none" rtlCol="0">
            <a:spAutoFit/>
          </a:bodyPr>
          <a:lstStyle/>
          <a:p>
            <a:r>
              <a:rPr lang="en-US" sz="1100" dirty="0">
                <a:solidFill>
                  <a:schemeClr val="bg1"/>
                </a:solidFill>
              </a:rPr>
              <a:t>bind mount</a:t>
            </a:r>
          </a:p>
        </p:txBody>
      </p:sp>
      <p:sp>
        <p:nvSpPr>
          <p:cNvPr id="25" name="TextBox 24">
            <a:extLst>
              <a:ext uri="{FF2B5EF4-FFF2-40B4-BE49-F238E27FC236}">
                <a16:creationId xmlns:a16="http://schemas.microsoft.com/office/drawing/2014/main" id="{BCD3408F-E440-C4B7-5C4A-62111EFFFD58}"/>
              </a:ext>
            </a:extLst>
          </p:cNvPr>
          <p:cNvSpPr txBox="1"/>
          <p:nvPr/>
        </p:nvSpPr>
        <p:spPr>
          <a:xfrm>
            <a:off x="3626679" y="3122366"/>
            <a:ext cx="639919" cy="261610"/>
          </a:xfrm>
          <a:prstGeom prst="rect">
            <a:avLst/>
          </a:prstGeom>
          <a:noFill/>
        </p:spPr>
        <p:txBody>
          <a:bodyPr wrap="none" rtlCol="0">
            <a:spAutoFit/>
          </a:bodyPr>
          <a:lstStyle/>
          <a:p>
            <a:r>
              <a:rPr lang="en-US" sz="1100" dirty="0">
                <a:solidFill>
                  <a:schemeClr val="bg1"/>
                </a:solidFill>
              </a:rPr>
              <a:t>volume</a:t>
            </a:r>
          </a:p>
        </p:txBody>
      </p:sp>
      <p:sp>
        <p:nvSpPr>
          <p:cNvPr id="26" name="TextBox 25">
            <a:extLst>
              <a:ext uri="{FF2B5EF4-FFF2-40B4-BE49-F238E27FC236}">
                <a16:creationId xmlns:a16="http://schemas.microsoft.com/office/drawing/2014/main" id="{EE65C92C-6CDA-B4E3-431E-7A7551B3BE17}"/>
              </a:ext>
            </a:extLst>
          </p:cNvPr>
          <p:cNvSpPr txBox="1"/>
          <p:nvPr/>
        </p:nvSpPr>
        <p:spPr>
          <a:xfrm>
            <a:off x="5264373" y="2230089"/>
            <a:ext cx="575799" cy="430887"/>
          </a:xfrm>
          <a:prstGeom prst="rect">
            <a:avLst/>
          </a:prstGeom>
          <a:noFill/>
        </p:spPr>
        <p:txBody>
          <a:bodyPr wrap="none" rtlCol="0">
            <a:spAutoFit/>
          </a:bodyPr>
          <a:lstStyle/>
          <a:p>
            <a:r>
              <a:rPr lang="en-US" sz="1100" dirty="0" err="1">
                <a:solidFill>
                  <a:schemeClr val="bg1"/>
                </a:solidFill>
              </a:rPr>
              <a:t>tmpfs</a:t>
            </a:r>
            <a:endParaRPr lang="en-US" sz="1100" dirty="0">
              <a:solidFill>
                <a:schemeClr val="bg1"/>
              </a:solidFill>
            </a:endParaRPr>
          </a:p>
          <a:p>
            <a:r>
              <a:rPr lang="en-US" sz="1100" dirty="0">
                <a:solidFill>
                  <a:schemeClr val="bg1"/>
                </a:solidFill>
              </a:rPr>
              <a:t>mount</a:t>
            </a:r>
          </a:p>
        </p:txBody>
      </p:sp>
      <p:sp>
        <p:nvSpPr>
          <p:cNvPr id="28" name="Rectangle: Rounded Corners 27">
            <a:extLst>
              <a:ext uri="{FF2B5EF4-FFF2-40B4-BE49-F238E27FC236}">
                <a16:creationId xmlns:a16="http://schemas.microsoft.com/office/drawing/2014/main" id="{DE2D7D71-DE53-F498-2B4A-1B24D74A5B85}"/>
              </a:ext>
            </a:extLst>
          </p:cNvPr>
          <p:cNvSpPr/>
          <p:nvPr/>
        </p:nvSpPr>
        <p:spPr>
          <a:xfrm>
            <a:off x="6334027"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Network</a:t>
            </a:r>
          </a:p>
        </p:txBody>
      </p:sp>
      <p:sp>
        <p:nvSpPr>
          <p:cNvPr id="30" name="TextBox 29">
            <a:extLst>
              <a:ext uri="{FF2B5EF4-FFF2-40B4-BE49-F238E27FC236}">
                <a16:creationId xmlns:a16="http://schemas.microsoft.com/office/drawing/2014/main" id="{4AAA0D91-551D-D9D6-07F9-DF55984886EA}"/>
              </a:ext>
            </a:extLst>
          </p:cNvPr>
          <p:cNvSpPr txBox="1"/>
          <p:nvPr/>
        </p:nvSpPr>
        <p:spPr>
          <a:xfrm>
            <a:off x="6694771" y="2256635"/>
            <a:ext cx="450764" cy="261610"/>
          </a:xfrm>
          <a:prstGeom prst="rect">
            <a:avLst/>
          </a:prstGeom>
          <a:noFill/>
        </p:spPr>
        <p:txBody>
          <a:bodyPr wrap="none" rtlCol="0">
            <a:spAutoFit/>
          </a:bodyPr>
          <a:lstStyle/>
          <a:p>
            <a:r>
              <a:rPr lang="en-US" sz="1100" dirty="0" err="1">
                <a:solidFill>
                  <a:schemeClr val="bg1"/>
                </a:solidFill>
              </a:rPr>
              <a:t>veth</a:t>
            </a:r>
            <a:endParaRPr lang="en-US" sz="1100" dirty="0">
              <a:solidFill>
                <a:schemeClr val="bg1"/>
              </a:solidFill>
            </a:endParaRPr>
          </a:p>
        </p:txBody>
      </p:sp>
      <p:cxnSp>
        <p:nvCxnSpPr>
          <p:cNvPr id="31" name="Connector: Curved 30">
            <a:extLst>
              <a:ext uri="{FF2B5EF4-FFF2-40B4-BE49-F238E27FC236}">
                <a16:creationId xmlns:a16="http://schemas.microsoft.com/office/drawing/2014/main" id="{4284A80C-C745-7DB1-2A9A-5FB74AACC30F}"/>
              </a:ext>
            </a:extLst>
          </p:cNvPr>
          <p:cNvCxnSpPr>
            <a:cxnSpLocks/>
            <a:stCxn id="19" idx="3"/>
            <a:endCxn id="28" idx="0"/>
          </p:cNvCxnSpPr>
          <p:nvPr/>
        </p:nvCxnSpPr>
        <p:spPr>
          <a:xfrm>
            <a:off x="4550803" y="2148793"/>
            <a:ext cx="2572719"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D681B2B-FA1B-A47E-1393-751DC2F32C32}"/>
              </a:ext>
            </a:extLst>
          </p:cNvPr>
          <p:cNvSpPr txBox="1"/>
          <p:nvPr/>
        </p:nvSpPr>
        <p:spPr>
          <a:xfrm>
            <a:off x="6506951" y="3869161"/>
            <a:ext cx="1204176" cy="430887"/>
          </a:xfrm>
          <a:prstGeom prst="rect">
            <a:avLst/>
          </a:prstGeom>
          <a:noFill/>
        </p:spPr>
        <p:txBody>
          <a:bodyPr wrap="none" rtlCol="0">
            <a:spAutoFit/>
          </a:bodyPr>
          <a:lstStyle/>
          <a:p>
            <a:pPr algn="ctr"/>
            <a:r>
              <a:rPr lang="en-US" sz="1100" dirty="0" err="1">
                <a:solidFill>
                  <a:schemeClr val="bg1"/>
                </a:solidFill>
              </a:rPr>
              <a:t>nvidia</a:t>
            </a:r>
            <a:endParaRPr lang="en-US" sz="1100" dirty="0">
              <a:solidFill>
                <a:schemeClr val="bg1"/>
              </a:solidFill>
            </a:endParaRPr>
          </a:p>
          <a:p>
            <a:pPr algn="ctr"/>
            <a:r>
              <a:rPr lang="en-US" sz="1100" dirty="0">
                <a:solidFill>
                  <a:schemeClr val="bg1"/>
                </a:solidFill>
              </a:rPr>
              <a:t>container toolkit</a:t>
            </a:r>
          </a:p>
        </p:txBody>
      </p:sp>
      <p:sp>
        <p:nvSpPr>
          <p:cNvPr id="38" name="TextBox 37">
            <a:extLst>
              <a:ext uri="{FF2B5EF4-FFF2-40B4-BE49-F238E27FC236}">
                <a16:creationId xmlns:a16="http://schemas.microsoft.com/office/drawing/2014/main" id="{92DA30D5-D73A-C624-BC88-13820F58D2F6}"/>
              </a:ext>
            </a:extLst>
          </p:cNvPr>
          <p:cNvSpPr txBox="1"/>
          <p:nvPr/>
        </p:nvSpPr>
        <p:spPr>
          <a:xfrm>
            <a:off x="4737818" y="3878588"/>
            <a:ext cx="1303563" cy="261610"/>
          </a:xfrm>
          <a:prstGeom prst="rect">
            <a:avLst/>
          </a:prstGeom>
          <a:noFill/>
        </p:spPr>
        <p:txBody>
          <a:bodyPr wrap="none" rtlCol="0">
            <a:spAutoFit/>
          </a:bodyPr>
          <a:lstStyle/>
          <a:p>
            <a:pPr algn="ctr"/>
            <a:r>
              <a:rPr lang="en-US" sz="1100" dirty="0">
                <a:solidFill>
                  <a:schemeClr val="bg1"/>
                </a:solidFill>
              </a:rPr>
              <a:t>(shared with host)</a:t>
            </a:r>
          </a:p>
        </p:txBody>
      </p:sp>
    </p:spTree>
    <p:extLst>
      <p:ext uri="{BB962C8B-B14F-4D97-AF65-F5344CB8AC3E}">
        <p14:creationId xmlns:p14="http://schemas.microsoft.com/office/powerpoint/2010/main" val="877658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E285-428E-4470-79FF-089A7FB29267}"/>
              </a:ext>
            </a:extLst>
          </p:cNvPr>
          <p:cNvSpPr>
            <a:spLocks noGrp="1"/>
          </p:cNvSpPr>
          <p:nvPr>
            <p:ph type="title"/>
          </p:nvPr>
        </p:nvSpPr>
        <p:spPr/>
        <p:txBody>
          <a:bodyPr/>
          <a:lstStyle/>
          <a:p>
            <a:r>
              <a:rPr lang="en-US" dirty="0"/>
              <a:t>Docker Compose</a:t>
            </a:r>
          </a:p>
        </p:txBody>
      </p:sp>
      <p:sp>
        <p:nvSpPr>
          <p:cNvPr id="3" name="Text Placeholder 2">
            <a:extLst>
              <a:ext uri="{FF2B5EF4-FFF2-40B4-BE49-F238E27FC236}">
                <a16:creationId xmlns:a16="http://schemas.microsoft.com/office/drawing/2014/main" id="{BD7E4C03-75B0-B476-9503-C6D2D943D79D}"/>
              </a:ext>
            </a:extLst>
          </p:cNvPr>
          <p:cNvSpPr>
            <a:spLocks noGrp="1"/>
          </p:cNvSpPr>
          <p:nvPr>
            <p:ph type="body" idx="1"/>
          </p:nvPr>
        </p:nvSpPr>
        <p:spPr>
          <a:xfrm>
            <a:off x="109224" y="1846804"/>
            <a:ext cx="2860476" cy="2806200"/>
          </a:xfrm>
        </p:spPr>
        <p:txBody>
          <a:bodyPr/>
          <a:lstStyle/>
          <a:p>
            <a:r>
              <a:rPr lang="en-US" dirty="0"/>
              <a:t>Docker Compose allows you to specify multiple images that can communicate with one another.</a:t>
            </a:r>
          </a:p>
          <a:p>
            <a:pPr lvl="1">
              <a:spcBef>
                <a:spcPts val="0"/>
              </a:spcBef>
            </a:pPr>
            <a:r>
              <a:rPr lang="en-US" dirty="0"/>
              <a:t>Networking (</a:t>
            </a:r>
            <a:r>
              <a:rPr lang="en-US" dirty="0" err="1"/>
              <a:t>vNets</a:t>
            </a:r>
            <a:r>
              <a:rPr lang="en-US" dirty="0"/>
              <a:t>)</a:t>
            </a:r>
          </a:p>
          <a:p>
            <a:pPr lvl="1">
              <a:spcBef>
                <a:spcPts val="0"/>
              </a:spcBef>
            </a:pPr>
            <a:r>
              <a:rPr lang="en-US" dirty="0"/>
              <a:t>Volumes (databases)</a:t>
            </a:r>
          </a:p>
          <a:p>
            <a:endParaRPr lang="en-US" dirty="0"/>
          </a:p>
          <a:p>
            <a:r>
              <a:rPr lang="en-US" dirty="0">
                <a:solidFill>
                  <a:schemeClr val="tx1"/>
                </a:solidFill>
                <a:latin typeface="Consolas" panose="020B0609020204030204" pitchFamily="49" charset="0"/>
              </a:rPr>
              <a:t>docker compose up -d</a:t>
            </a:r>
          </a:p>
          <a:p>
            <a:r>
              <a:rPr lang="en-US" dirty="0">
                <a:solidFill>
                  <a:schemeClr val="tx1"/>
                </a:solidFill>
                <a:latin typeface="Consolas" panose="020B0609020204030204" pitchFamily="49" charset="0"/>
              </a:rPr>
              <a:t>docker compose down</a:t>
            </a:r>
          </a:p>
          <a:p>
            <a:endParaRPr lang="en-US" dirty="0">
              <a:solidFill>
                <a:schemeClr val="tx1"/>
              </a:solidFill>
              <a:latin typeface="Consolas" panose="020B0609020204030204" pitchFamily="49" charset="0"/>
            </a:endParaRPr>
          </a:p>
          <a:p>
            <a:pPr marL="152400" indent="0" algn="ctr">
              <a:buNone/>
            </a:pPr>
            <a:r>
              <a:rPr lang="en-US" dirty="0"/>
              <a:t>Less used in cloud native environments where PaaS options are more common.</a:t>
            </a:r>
          </a:p>
        </p:txBody>
      </p:sp>
      <p:sp>
        <p:nvSpPr>
          <p:cNvPr id="6" name="TextBox 5">
            <a:extLst>
              <a:ext uri="{FF2B5EF4-FFF2-40B4-BE49-F238E27FC236}">
                <a16:creationId xmlns:a16="http://schemas.microsoft.com/office/drawing/2014/main" id="{E8629A24-BDF1-9C45-034C-AA377244963D}"/>
              </a:ext>
            </a:extLst>
          </p:cNvPr>
          <p:cNvSpPr txBox="1"/>
          <p:nvPr/>
        </p:nvSpPr>
        <p:spPr>
          <a:xfrm>
            <a:off x="5358322" y="1480189"/>
            <a:ext cx="3676454" cy="3539430"/>
          </a:xfrm>
          <a:prstGeom prst="rect">
            <a:avLst/>
          </a:prstGeom>
          <a:solidFill>
            <a:schemeClr val="bg2">
              <a:lumMod val="85000"/>
              <a:lumOff val="15000"/>
            </a:schemeClr>
          </a:solidFill>
        </p:spPr>
        <p:txBody>
          <a:bodyPr wrap="square">
            <a:spAutoFit/>
          </a:bodyPr>
          <a:lstStyle/>
          <a:p>
            <a:r>
              <a:rPr lang="en-US" dirty="0">
                <a:solidFill>
                  <a:schemeClr val="bg1"/>
                </a:solidFill>
                <a:latin typeface="Consolas" panose="020B0609020204030204" pitchFamily="49" charset="0"/>
              </a:rPr>
              <a:t>services:</a:t>
            </a:r>
          </a:p>
          <a:p>
            <a:r>
              <a:rPr lang="en-US" dirty="0">
                <a:solidFill>
                  <a:schemeClr val="bg1"/>
                </a:solidFill>
                <a:latin typeface="Consolas" panose="020B0609020204030204" pitchFamily="49" charset="0"/>
              </a:rPr>
              <a:t>  backend:</a:t>
            </a:r>
          </a:p>
          <a:p>
            <a:r>
              <a:rPr lang="en-US" dirty="0">
                <a:solidFill>
                  <a:schemeClr val="bg1"/>
                </a:solidFill>
                <a:latin typeface="Consolas" panose="020B0609020204030204" pitchFamily="49" charset="0"/>
              </a:rPr>
              <a:t>    build: backend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- 80:80</a:t>
            </a:r>
          </a:p>
          <a:p>
            <a:r>
              <a:rPr lang="en-US" dirty="0">
                <a:solidFill>
                  <a:schemeClr val="bg1"/>
                </a:solidFill>
                <a:latin typeface="Consolas" panose="020B0609020204030204" pitchFamily="49" charset="0"/>
              </a:rPr>
              <a:t>      - 9229:9229</a:t>
            </a:r>
          </a:p>
          <a:p>
            <a:r>
              <a:rPr lang="en-US" dirty="0">
                <a:solidFill>
                  <a:schemeClr val="bg1"/>
                </a:solidFill>
                <a:latin typeface="Consolas" panose="020B0609020204030204" pitchFamily="49" charset="0"/>
              </a:rPr>
              <a:t>      - 9230:9230</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db</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image: mariadb:10.6.4-focal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frontend:</a:t>
            </a:r>
          </a:p>
          <a:p>
            <a:r>
              <a:rPr lang="en-US" dirty="0">
                <a:solidFill>
                  <a:schemeClr val="bg1"/>
                </a:solidFill>
                <a:latin typeface="Consolas" panose="020B0609020204030204" pitchFamily="49" charset="0"/>
              </a:rPr>
              <a:t>    build: frontend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- 3000:3000</a:t>
            </a:r>
          </a:p>
          <a:p>
            <a:r>
              <a:rPr lang="en-US" dirty="0">
                <a:solidFill>
                  <a:schemeClr val="bg1"/>
                </a:solidFill>
                <a:latin typeface="Consolas" panose="020B0609020204030204" pitchFamily="49" charset="0"/>
              </a:rPr>
              <a:t>    ...</a:t>
            </a:r>
          </a:p>
        </p:txBody>
      </p:sp>
      <p:pic>
        <p:nvPicPr>
          <p:cNvPr id="11" name="Picture 10">
            <a:extLst>
              <a:ext uri="{FF2B5EF4-FFF2-40B4-BE49-F238E27FC236}">
                <a16:creationId xmlns:a16="http://schemas.microsoft.com/office/drawing/2014/main" id="{3D84DD0E-B081-0D99-9EE8-3EF68EBE8ED4}"/>
              </a:ext>
            </a:extLst>
          </p:cNvPr>
          <p:cNvPicPr>
            <a:picLocks noChangeAspect="1"/>
          </p:cNvPicPr>
          <p:nvPr/>
        </p:nvPicPr>
        <p:blipFill>
          <a:blip r:embed="rId2"/>
          <a:stretch>
            <a:fillRect/>
          </a:stretch>
        </p:blipFill>
        <p:spPr>
          <a:xfrm>
            <a:off x="3286030" y="120213"/>
            <a:ext cx="1834862" cy="2451537"/>
          </a:xfrm>
          <a:prstGeom prst="rect">
            <a:avLst/>
          </a:prstGeom>
        </p:spPr>
      </p:pic>
      <p:sp>
        <p:nvSpPr>
          <p:cNvPr id="12" name="TextBox 11">
            <a:extLst>
              <a:ext uri="{FF2B5EF4-FFF2-40B4-BE49-F238E27FC236}">
                <a16:creationId xmlns:a16="http://schemas.microsoft.com/office/drawing/2014/main" id="{FDAB6F1F-1EBC-22B7-262E-5AFB58FEB761}"/>
              </a:ext>
            </a:extLst>
          </p:cNvPr>
          <p:cNvSpPr txBox="1"/>
          <p:nvPr/>
        </p:nvSpPr>
        <p:spPr>
          <a:xfrm>
            <a:off x="3364930" y="2567036"/>
            <a:ext cx="1677062" cy="307777"/>
          </a:xfrm>
          <a:prstGeom prst="rect">
            <a:avLst/>
          </a:prstGeom>
          <a:noFill/>
        </p:spPr>
        <p:txBody>
          <a:bodyPr wrap="none" rtlCol="0">
            <a:spAutoFit/>
          </a:bodyPr>
          <a:lstStyle/>
          <a:p>
            <a:r>
              <a:rPr lang="en-US" dirty="0"/>
              <a:t>Directory Structure</a:t>
            </a:r>
          </a:p>
        </p:txBody>
      </p:sp>
      <p:sp>
        <p:nvSpPr>
          <p:cNvPr id="15" name="TextBox 14">
            <a:extLst>
              <a:ext uri="{FF2B5EF4-FFF2-40B4-BE49-F238E27FC236}">
                <a16:creationId xmlns:a16="http://schemas.microsoft.com/office/drawing/2014/main" id="{AECA906E-7638-7E1A-1F99-5E693D2ACA12}"/>
              </a:ext>
            </a:extLst>
          </p:cNvPr>
          <p:cNvSpPr txBox="1"/>
          <p:nvPr/>
        </p:nvSpPr>
        <p:spPr>
          <a:xfrm>
            <a:off x="6358018" y="1187761"/>
            <a:ext cx="1677062" cy="307777"/>
          </a:xfrm>
          <a:prstGeom prst="rect">
            <a:avLst/>
          </a:prstGeom>
          <a:noFill/>
        </p:spPr>
        <p:txBody>
          <a:bodyPr wrap="none" rtlCol="0">
            <a:spAutoFit/>
          </a:bodyPr>
          <a:lstStyle/>
          <a:p>
            <a:r>
              <a:rPr lang="en-US" dirty="0" err="1"/>
              <a:t>compose.yaml</a:t>
            </a:r>
            <a:r>
              <a:rPr lang="en-US" dirty="0"/>
              <a:t> File</a:t>
            </a:r>
          </a:p>
        </p:txBody>
      </p:sp>
    </p:spTree>
    <p:extLst>
      <p:ext uri="{BB962C8B-B14F-4D97-AF65-F5344CB8AC3E}">
        <p14:creationId xmlns:p14="http://schemas.microsoft.com/office/powerpoint/2010/main" val="3817464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Container Registry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37327" y="1282044"/>
            <a:ext cx="8003356" cy="738664"/>
          </a:xfrm>
          <a:prstGeom prst="rect">
            <a:avLst/>
          </a:prstGeom>
          <a:solidFill>
            <a:schemeClr val="accent3">
              <a:lumMod val="20000"/>
              <a:lumOff val="80000"/>
            </a:schemeClr>
          </a:solidFill>
        </p:spPr>
        <p:txBody>
          <a:bodyPr wrap="square" rtlCol="0">
            <a:spAutoFit/>
          </a:bodyPr>
          <a:lstStyle/>
          <a:p>
            <a:r>
              <a:rPr lang="en-US" dirty="0"/>
              <a:t>Login to the Container Registry</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&lt;registry name&gt;</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crdsba6190deveastus001</a:t>
            </a:r>
          </a:p>
        </p:txBody>
      </p:sp>
      <p:sp>
        <p:nvSpPr>
          <p:cNvPr id="8" name="TextBox 7">
            <a:extLst>
              <a:ext uri="{FF2B5EF4-FFF2-40B4-BE49-F238E27FC236}">
                <a16:creationId xmlns:a16="http://schemas.microsoft.com/office/drawing/2014/main" id="{25D319BF-B14C-AB07-F854-AD90CD381FC3}"/>
              </a:ext>
            </a:extLst>
          </p:cNvPr>
          <p:cNvSpPr txBox="1"/>
          <p:nvPr/>
        </p:nvSpPr>
        <p:spPr>
          <a:xfrm>
            <a:off x="537324" y="2326998"/>
            <a:ext cx="8003357" cy="738664"/>
          </a:xfrm>
          <a:prstGeom prst="rect">
            <a:avLst/>
          </a:prstGeom>
          <a:solidFill>
            <a:schemeClr val="accent3">
              <a:lumMod val="20000"/>
              <a:lumOff val="80000"/>
            </a:schemeClr>
          </a:solidFill>
        </p:spPr>
        <p:txBody>
          <a:bodyPr wrap="square" rtlCol="0">
            <a:spAutoFit/>
          </a:bodyPr>
          <a:lstStyle/>
          <a:p>
            <a:r>
              <a:rPr lang="en-US" dirty="0"/>
              <a:t>Tag the Image with the URL, your name, and tag</a:t>
            </a:r>
          </a:p>
          <a:p>
            <a:pPr marL="285750" indent="-285750">
              <a:buFont typeface="Arial" panose="020B0604020202020204" pitchFamily="34" charset="0"/>
              <a:buChar char="•"/>
            </a:pPr>
            <a:r>
              <a:rPr lang="en-US" dirty="0"/>
              <a:t>docker tag &lt;image name&gt; &lt;registry name&gt;.azurecr.io/&lt;image name&gt;:&lt;tag&gt;</a:t>
            </a:r>
          </a:p>
          <a:p>
            <a:pPr marL="285750" indent="-285750">
              <a:buFont typeface="Arial" panose="020B0604020202020204" pitchFamily="34" charset="0"/>
              <a:buChar char="•"/>
            </a:pPr>
            <a:r>
              <a:rPr lang="en-US" dirty="0"/>
              <a:t>docker tag </a:t>
            </a:r>
            <a:r>
              <a:rPr lang="en-US" dirty="0" err="1"/>
              <a:t>instructor_sklearn</a:t>
            </a:r>
            <a:r>
              <a:rPr lang="en-US" dirty="0"/>
              <a:t> crdsba6190deveastus001.azurecr.io/</a:t>
            </a:r>
            <a:r>
              <a:rPr lang="en-US" dirty="0" err="1"/>
              <a:t>instructor_sklearn:latest</a:t>
            </a:r>
            <a:endParaRPr lang="en-US" dirty="0"/>
          </a:p>
        </p:txBody>
      </p:sp>
      <p:sp>
        <p:nvSpPr>
          <p:cNvPr id="9" name="TextBox 8">
            <a:extLst>
              <a:ext uri="{FF2B5EF4-FFF2-40B4-BE49-F238E27FC236}">
                <a16:creationId xmlns:a16="http://schemas.microsoft.com/office/drawing/2014/main" id="{1986409A-D43E-AD43-FAA7-486E22C93C7F}"/>
              </a:ext>
            </a:extLst>
          </p:cNvPr>
          <p:cNvSpPr txBox="1"/>
          <p:nvPr/>
        </p:nvSpPr>
        <p:spPr>
          <a:xfrm>
            <a:off x="537323" y="3365768"/>
            <a:ext cx="8003357" cy="738664"/>
          </a:xfrm>
          <a:prstGeom prst="rect">
            <a:avLst/>
          </a:prstGeom>
          <a:solidFill>
            <a:schemeClr val="accent3">
              <a:lumMod val="20000"/>
              <a:lumOff val="80000"/>
            </a:schemeClr>
          </a:solidFill>
        </p:spPr>
        <p:txBody>
          <a:bodyPr wrap="square" rtlCol="0">
            <a:spAutoFit/>
          </a:bodyPr>
          <a:lstStyle/>
          <a:p>
            <a:r>
              <a:rPr lang="en-US" dirty="0"/>
              <a:t>Push the Image to the Container Registry</a:t>
            </a:r>
          </a:p>
          <a:p>
            <a:pPr marL="285750" indent="-285750">
              <a:buFont typeface="Arial" panose="020B0604020202020204" pitchFamily="34" charset="0"/>
              <a:buChar char="•"/>
            </a:pPr>
            <a:r>
              <a:rPr lang="en-US" dirty="0"/>
              <a:t>docker push &lt;registry name&gt;.azurecr.io/&lt;image name&gt;:&lt;tag&gt;</a:t>
            </a:r>
          </a:p>
          <a:p>
            <a:pPr marL="285750" indent="-285750">
              <a:buFont typeface="Arial" panose="020B0604020202020204" pitchFamily="34" charset="0"/>
              <a:buChar char="•"/>
            </a:pPr>
            <a:r>
              <a:rPr lang="en-US" dirty="0"/>
              <a:t>docker push crdsba6190deveastus001.azurecr.io/</a:t>
            </a:r>
            <a:r>
              <a:rPr lang="en-US" dirty="0" err="1"/>
              <a:t>instructor_sklearn:latest</a:t>
            </a:r>
            <a:endParaRPr lang="en-US" dirty="0"/>
          </a:p>
        </p:txBody>
      </p:sp>
    </p:spTree>
    <p:extLst>
      <p:ext uri="{BB962C8B-B14F-4D97-AF65-F5344CB8AC3E}">
        <p14:creationId xmlns:p14="http://schemas.microsoft.com/office/powerpoint/2010/main" val="374247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A0ED-5372-074A-EC05-8B16C4176CBC}"/>
              </a:ext>
            </a:extLst>
          </p:cNvPr>
          <p:cNvSpPr>
            <a:spLocks noGrp="1"/>
          </p:cNvSpPr>
          <p:nvPr>
            <p:ph type="title"/>
          </p:nvPr>
        </p:nvSpPr>
        <p:spPr/>
        <p:txBody>
          <a:bodyPr anchor="ctr"/>
          <a:lstStyle/>
          <a:p>
            <a:r>
              <a:rPr lang="en-US" dirty="0">
                <a:solidFill>
                  <a:schemeClr val="tx1"/>
                </a:solidFill>
              </a:rPr>
              <a:t>What is / Why Kubernetes?</a:t>
            </a:r>
          </a:p>
        </p:txBody>
      </p:sp>
    </p:spTree>
    <p:extLst>
      <p:ext uri="{BB962C8B-B14F-4D97-AF65-F5344CB8AC3E}">
        <p14:creationId xmlns:p14="http://schemas.microsoft.com/office/powerpoint/2010/main" val="25874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F103-F84C-014A-7914-1830A79E5984}"/>
              </a:ext>
            </a:extLst>
          </p:cNvPr>
          <p:cNvSpPr>
            <a:spLocks noGrp="1"/>
          </p:cNvSpPr>
          <p:nvPr>
            <p:ph type="title"/>
          </p:nvPr>
        </p:nvSpPr>
        <p:spPr>
          <a:xfrm>
            <a:off x="407194" y="359620"/>
            <a:ext cx="8108156" cy="994172"/>
          </a:xfrm>
        </p:spPr>
        <p:txBody>
          <a:bodyPr spcFirstLastPara="1" vert="horz" wrap="square" lIns="68580" tIns="34290" rIns="68580" bIns="34290" rtlCol="0" anchor="ctr" anchorCtr="0">
            <a:normAutofit/>
          </a:bodyPr>
          <a:lstStyle/>
          <a:p>
            <a:r>
              <a:rPr lang="en-US" kern="1200" dirty="0">
                <a:solidFill>
                  <a:schemeClr val="tx1"/>
                </a:solidFill>
                <a:latin typeface="+mj-lt"/>
                <a:ea typeface="+mj-ea"/>
                <a:cs typeface="+mj-cs"/>
              </a:rPr>
              <a:t>What is Kubernetes?</a:t>
            </a:r>
          </a:p>
        </p:txBody>
      </p:sp>
      <p:pic>
        <p:nvPicPr>
          <p:cNvPr id="8" name="Graphic 7">
            <a:extLst>
              <a:ext uri="{FF2B5EF4-FFF2-40B4-BE49-F238E27FC236}">
                <a16:creationId xmlns:a16="http://schemas.microsoft.com/office/drawing/2014/main" id="{4CE141FE-6C12-16D4-82F4-99FA01C52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78" y="1425800"/>
            <a:ext cx="2726573" cy="264737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9" name="Content Placeholder 2">
            <a:extLst>
              <a:ext uri="{FF2B5EF4-FFF2-40B4-BE49-F238E27FC236}">
                <a16:creationId xmlns:a16="http://schemas.microsoft.com/office/drawing/2014/main" id="{D5C869AA-001A-306F-0EE4-EFEC210A357A}"/>
              </a:ext>
            </a:extLst>
          </p:cNvPr>
          <p:cNvGraphicFramePr>
            <a:graphicFrameLocks noGrp="1"/>
          </p:cNvGraphicFramePr>
          <p:nvPr>
            <p:ph sz="half" idx="1"/>
            <p:extLst>
              <p:ext uri="{D42A27DB-BD31-4B8C-83A1-F6EECF244321}">
                <p14:modId xmlns:p14="http://schemas.microsoft.com/office/powerpoint/2010/main" val="620322260"/>
              </p:ext>
            </p:extLst>
          </p:nvPr>
        </p:nvGraphicFramePr>
        <p:xfrm>
          <a:off x="5092735" y="359620"/>
          <a:ext cx="4186997" cy="4075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CF67F17A-3484-3A20-65EB-6C3AD12C4BE8}"/>
              </a:ext>
            </a:extLst>
          </p:cNvPr>
          <p:cNvSpPr txBox="1"/>
          <p:nvPr/>
        </p:nvSpPr>
        <p:spPr>
          <a:xfrm>
            <a:off x="3118247" y="4704730"/>
            <a:ext cx="2907506" cy="253916"/>
          </a:xfrm>
          <a:prstGeom prst="rect">
            <a:avLst/>
          </a:prstGeom>
          <a:noFill/>
        </p:spPr>
        <p:txBody>
          <a:bodyPr wrap="square">
            <a:spAutoFit/>
          </a:bodyPr>
          <a:lstStyle/>
          <a:p>
            <a:r>
              <a:rPr lang="en-US" sz="1050" dirty="0">
                <a:solidFill>
                  <a:schemeClr val="accent2"/>
                </a:solidFill>
              </a:rPr>
              <a:t>Learn more: </a:t>
            </a:r>
            <a:r>
              <a:rPr lang="en-US" sz="1050" dirty="0"/>
              <a:t>https://kubernetes.io/</a:t>
            </a:r>
          </a:p>
        </p:txBody>
      </p:sp>
    </p:spTree>
    <p:extLst>
      <p:ext uri="{BB962C8B-B14F-4D97-AF65-F5344CB8AC3E}">
        <p14:creationId xmlns:p14="http://schemas.microsoft.com/office/powerpoint/2010/main" val="307250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Containerization and Kubernetes</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D1B6-DD1D-1DDB-BD8A-4FF9699DE741}"/>
              </a:ext>
            </a:extLst>
          </p:cNvPr>
          <p:cNvSpPr>
            <a:spLocks noGrp="1"/>
          </p:cNvSpPr>
          <p:nvPr>
            <p:ph type="title"/>
          </p:nvPr>
        </p:nvSpPr>
        <p:spPr/>
        <p:txBody>
          <a:bodyPr/>
          <a:lstStyle/>
          <a:p>
            <a:r>
              <a:rPr lang="en-US" dirty="0"/>
              <a:t>Why (Cloud) Kubernetes?</a:t>
            </a:r>
          </a:p>
        </p:txBody>
      </p:sp>
      <p:sp>
        <p:nvSpPr>
          <p:cNvPr id="3" name="Content Placeholder 2">
            <a:extLst>
              <a:ext uri="{FF2B5EF4-FFF2-40B4-BE49-F238E27FC236}">
                <a16:creationId xmlns:a16="http://schemas.microsoft.com/office/drawing/2014/main" id="{A004E420-5A2F-5F91-41FA-B43B334FCB0D}"/>
              </a:ext>
            </a:extLst>
          </p:cNvPr>
          <p:cNvSpPr>
            <a:spLocks noGrp="1"/>
          </p:cNvSpPr>
          <p:nvPr>
            <p:ph sz="half" idx="1"/>
          </p:nvPr>
        </p:nvSpPr>
        <p:spPr>
          <a:xfrm>
            <a:off x="628650" y="1369219"/>
            <a:ext cx="3943350" cy="3263504"/>
          </a:xfrm>
        </p:spPr>
        <p:txBody>
          <a:bodyPr>
            <a:normAutofit fontScale="77500" lnSpcReduction="20000"/>
          </a:bodyPr>
          <a:lstStyle/>
          <a:p>
            <a:pPr>
              <a:lnSpc>
                <a:spcPct val="120000"/>
              </a:lnSpc>
              <a:spcAft>
                <a:spcPts val="450"/>
              </a:spcAft>
            </a:pPr>
            <a:r>
              <a:rPr lang="en-US" dirty="0"/>
              <a:t>K8s can be used for everything from microservices to long-running compute tasks</a:t>
            </a:r>
          </a:p>
          <a:p>
            <a:pPr lvl="1">
              <a:lnSpc>
                <a:spcPct val="120000"/>
              </a:lnSpc>
              <a:spcBef>
                <a:spcPts val="0"/>
              </a:spcBef>
              <a:spcAft>
                <a:spcPts val="450"/>
              </a:spcAft>
            </a:pPr>
            <a:r>
              <a:rPr lang="en-US" dirty="0"/>
              <a:t>Not everything in bioinformatics is a pipeline. (Duct taped shell scripts, anyone?)</a:t>
            </a:r>
          </a:p>
          <a:p>
            <a:pPr lvl="1">
              <a:lnSpc>
                <a:spcPct val="120000"/>
              </a:lnSpc>
              <a:spcBef>
                <a:spcPts val="0"/>
              </a:spcBef>
              <a:spcAft>
                <a:spcPts val="450"/>
              </a:spcAft>
            </a:pPr>
            <a:r>
              <a:rPr lang="en-US" dirty="0"/>
              <a:t>Not every pipeline has the same needs (GPUs, memory, CPUs, etc.)</a:t>
            </a:r>
          </a:p>
          <a:p>
            <a:pPr marL="342900" lvl="1" indent="0">
              <a:lnSpc>
                <a:spcPct val="120000"/>
              </a:lnSpc>
              <a:spcBef>
                <a:spcPts val="0"/>
              </a:spcBef>
              <a:spcAft>
                <a:spcPts val="450"/>
              </a:spcAft>
              <a:buNone/>
            </a:pPr>
            <a:endParaRPr lang="en-US" dirty="0"/>
          </a:p>
          <a:p>
            <a:pPr>
              <a:lnSpc>
                <a:spcPct val="120000"/>
              </a:lnSpc>
              <a:spcAft>
                <a:spcPts val="450"/>
              </a:spcAft>
            </a:pPr>
            <a:r>
              <a:rPr lang="en-US" dirty="0"/>
              <a:t>Cloud providers have platform services that are fully compatible with open-source K8s</a:t>
            </a:r>
          </a:p>
          <a:p>
            <a:pPr lvl="1">
              <a:lnSpc>
                <a:spcPct val="120000"/>
              </a:lnSpc>
              <a:spcBef>
                <a:spcPts val="0"/>
              </a:spcBef>
            </a:pPr>
            <a:r>
              <a:rPr lang="en-US" sz="1725" dirty="0"/>
              <a:t>Azure Kubernetes Service (AKS)</a:t>
            </a:r>
          </a:p>
          <a:p>
            <a:pPr lvl="1">
              <a:lnSpc>
                <a:spcPct val="120000"/>
              </a:lnSpc>
              <a:spcBef>
                <a:spcPts val="0"/>
              </a:spcBef>
            </a:pPr>
            <a:r>
              <a:rPr lang="en-US" sz="1725" dirty="0"/>
              <a:t>AWS Elastic Kubernetes Service (EKS)</a:t>
            </a:r>
          </a:p>
          <a:p>
            <a:pPr lvl="1">
              <a:lnSpc>
                <a:spcPct val="120000"/>
              </a:lnSpc>
              <a:spcBef>
                <a:spcPts val="0"/>
              </a:spcBef>
            </a:pPr>
            <a:r>
              <a:rPr lang="en-US" sz="1725" dirty="0"/>
              <a:t>Google Kubernetes Engine (GKE)</a:t>
            </a:r>
          </a:p>
          <a:p>
            <a:pPr marL="342900" lvl="1" indent="0">
              <a:lnSpc>
                <a:spcPct val="120000"/>
              </a:lnSpc>
              <a:spcBef>
                <a:spcPts val="0"/>
              </a:spcBef>
              <a:spcAft>
                <a:spcPts val="450"/>
              </a:spcAft>
              <a:buNone/>
            </a:pPr>
            <a:endParaRPr lang="en-US" sz="1350" dirty="0"/>
          </a:p>
          <a:p>
            <a:pPr lvl="1">
              <a:lnSpc>
                <a:spcPct val="120000"/>
              </a:lnSpc>
              <a:spcBef>
                <a:spcPts val="0"/>
              </a:spcBef>
              <a:spcAft>
                <a:spcPts val="450"/>
              </a:spcAft>
            </a:pPr>
            <a:endParaRPr lang="en-US" dirty="0"/>
          </a:p>
        </p:txBody>
      </p:sp>
      <p:sp>
        <p:nvSpPr>
          <p:cNvPr id="4" name="Content Placeholder 3">
            <a:extLst>
              <a:ext uri="{FF2B5EF4-FFF2-40B4-BE49-F238E27FC236}">
                <a16:creationId xmlns:a16="http://schemas.microsoft.com/office/drawing/2014/main" id="{A29E6533-92AB-7EAF-28BB-F1A305E9CA5E}"/>
              </a:ext>
            </a:extLst>
          </p:cNvPr>
          <p:cNvSpPr>
            <a:spLocks noGrp="1"/>
          </p:cNvSpPr>
          <p:nvPr>
            <p:ph sz="half" idx="2"/>
          </p:nvPr>
        </p:nvSpPr>
        <p:spPr/>
        <p:txBody>
          <a:bodyPr>
            <a:normAutofit fontScale="77500" lnSpcReduction="20000"/>
          </a:bodyPr>
          <a:lstStyle/>
          <a:p>
            <a:pPr>
              <a:lnSpc>
                <a:spcPct val="120000"/>
              </a:lnSpc>
              <a:spcAft>
                <a:spcPts val="450"/>
              </a:spcAft>
            </a:pPr>
            <a:r>
              <a:rPr lang="en-US" dirty="0"/>
              <a:t>Take advantage of the “limitless” compute capacity of the cloud + networking and security</a:t>
            </a:r>
          </a:p>
          <a:p>
            <a:pPr>
              <a:lnSpc>
                <a:spcPct val="120000"/>
              </a:lnSpc>
              <a:spcAft>
                <a:spcPts val="450"/>
              </a:spcAft>
            </a:pPr>
            <a:endParaRPr lang="en-US" dirty="0"/>
          </a:p>
          <a:p>
            <a:pPr>
              <a:lnSpc>
                <a:spcPct val="120000"/>
              </a:lnSpc>
              <a:spcAft>
                <a:spcPts val="450"/>
              </a:spcAft>
            </a:pPr>
            <a:r>
              <a:rPr lang="en-US" dirty="0"/>
              <a:t>Mount your data lake as a Volume in the K8s cluster, making the data available to every container</a:t>
            </a:r>
          </a:p>
          <a:p>
            <a:pPr lvl="1">
              <a:lnSpc>
                <a:spcPct val="120000"/>
              </a:lnSpc>
              <a:spcBef>
                <a:spcPts val="0"/>
              </a:spcBef>
              <a:spcAft>
                <a:spcPts val="450"/>
              </a:spcAft>
            </a:pPr>
            <a:r>
              <a:rPr lang="en-US" dirty="0"/>
              <a:t>No copying data around</a:t>
            </a:r>
          </a:p>
          <a:p>
            <a:pPr lvl="1">
              <a:lnSpc>
                <a:spcPct val="120000"/>
              </a:lnSpc>
              <a:spcBef>
                <a:spcPts val="0"/>
              </a:spcBef>
              <a:spcAft>
                <a:spcPts val="450"/>
              </a:spcAft>
            </a:pPr>
            <a:r>
              <a:rPr lang="en-US" dirty="0"/>
              <a:t>Get references and input files from </a:t>
            </a:r>
            <a:r>
              <a:rPr lang="en-US" dirty="0">
                <a:solidFill>
                  <a:schemeClr val="accent5">
                    <a:lumMod val="40000"/>
                    <a:lumOff val="60000"/>
                  </a:schemeClr>
                </a:solidFill>
                <a:latin typeface="Consolas" panose="020B0609020204030204" pitchFamily="49" charset="0"/>
              </a:rPr>
              <a:t>/</a:t>
            </a:r>
            <a:r>
              <a:rPr lang="en-US" dirty="0" err="1">
                <a:solidFill>
                  <a:schemeClr val="accent5">
                    <a:lumMod val="40000"/>
                    <a:lumOff val="60000"/>
                  </a:schemeClr>
                </a:solidFill>
                <a:latin typeface="Consolas" panose="020B0609020204030204" pitchFamily="49" charset="0"/>
              </a:rPr>
              <a:t>mnt</a:t>
            </a:r>
            <a:endParaRPr lang="en-US" dirty="0">
              <a:solidFill>
                <a:schemeClr val="accent5">
                  <a:lumMod val="40000"/>
                  <a:lumOff val="60000"/>
                </a:schemeClr>
              </a:solidFill>
              <a:latin typeface="Consolas" panose="020B0609020204030204" pitchFamily="49" charset="0"/>
            </a:endParaRPr>
          </a:p>
          <a:p>
            <a:pPr lvl="1">
              <a:lnSpc>
                <a:spcPct val="120000"/>
              </a:lnSpc>
              <a:spcBef>
                <a:spcPts val="0"/>
              </a:spcBef>
              <a:spcAft>
                <a:spcPts val="450"/>
              </a:spcAft>
            </a:pPr>
            <a:r>
              <a:rPr lang="en-US" dirty="0"/>
              <a:t>Write results directly back to the data lake</a:t>
            </a:r>
          </a:p>
        </p:txBody>
      </p:sp>
    </p:spTree>
    <p:extLst>
      <p:ext uri="{BB962C8B-B14F-4D97-AF65-F5344CB8AC3E}">
        <p14:creationId xmlns:p14="http://schemas.microsoft.com/office/powerpoint/2010/main" val="193792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872B-5F1F-8759-728E-64D9AE1619B9}"/>
              </a:ext>
            </a:extLst>
          </p:cNvPr>
          <p:cNvSpPr>
            <a:spLocks noGrp="1"/>
          </p:cNvSpPr>
          <p:nvPr>
            <p:ph type="title"/>
          </p:nvPr>
        </p:nvSpPr>
        <p:spPr>
          <a:xfrm>
            <a:off x="2418778" y="384239"/>
            <a:ext cx="6321600" cy="635400"/>
          </a:xfrm>
        </p:spPr>
        <p:txBody>
          <a:bodyPr/>
          <a:lstStyle/>
          <a:p>
            <a:r>
              <a:rPr lang="en-US" dirty="0"/>
              <a:t>Basic K8s Cluster Architecture</a:t>
            </a:r>
          </a:p>
        </p:txBody>
      </p:sp>
      <p:sp>
        <p:nvSpPr>
          <p:cNvPr id="3" name="Rectangle 2">
            <a:extLst>
              <a:ext uri="{FF2B5EF4-FFF2-40B4-BE49-F238E27FC236}">
                <a16:creationId xmlns:a16="http://schemas.microsoft.com/office/drawing/2014/main" id="{B49A9BB9-8518-E54D-E6E5-8B3DA9BEC351}"/>
              </a:ext>
            </a:extLst>
          </p:cNvPr>
          <p:cNvSpPr/>
          <p:nvPr/>
        </p:nvSpPr>
        <p:spPr>
          <a:xfrm>
            <a:off x="403622" y="1204912"/>
            <a:ext cx="8336756" cy="3662363"/>
          </a:xfrm>
          <a:prstGeom prst="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50" dirty="0"/>
              <a:t>Cluster</a:t>
            </a:r>
          </a:p>
        </p:txBody>
      </p:sp>
      <p:sp>
        <p:nvSpPr>
          <p:cNvPr id="5" name="Rectangle: Rounded Corners 4">
            <a:extLst>
              <a:ext uri="{FF2B5EF4-FFF2-40B4-BE49-F238E27FC236}">
                <a16:creationId xmlns:a16="http://schemas.microsoft.com/office/drawing/2014/main" id="{EFD95946-5F48-D927-D7D2-D84383D92FD1}"/>
              </a:ext>
            </a:extLst>
          </p:cNvPr>
          <p:cNvSpPr/>
          <p:nvPr/>
        </p:nvSpPr>
        <p:spPr>
          <a:xfrm>
            <a:off x="628651" y="1593056"/>
            <a:ext cx="2564606" cy="3043238"/>
          </a:xfrm>
          <a:prstGeom prst="roundRect">
            <a:avLst>
              <a:gd name="adj" fmla="val 4930"/>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1050" dirty="0"/>
              <a:t>Control Plane</a:t>
            </a:r>
          </a:p>
        </p:txBody>
      </p:sp>
      <p:sp>
        <p:nvSpPr>
          <p:cNvPr id="7" name="Rectangle: Rounded Corners 6">
            <a:extLst>
              <a:ext uri="{FF2B5EF4-FFF2-40B4-BE49-F238E27FC236}">
                <a16:creationId xmlns:a16="http://schemas.microsoft.com/office/drawing/2014/main" id="{624DD657-3B5C-49F6-6BC9-4049E374A6E7}"/>
              </a:ext>
            </a:extLst>
          </p:cNvPr>
          <p:cNvSpPr/>
          <p:nvPr/>
        </p:nvSpPr>
        <p:spPr>
          <a:xfrm>
            <a:off x="3707607" y="1588594"/>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Pool</a:t>
            </a:r>
            <a:r>
              <a:rPr lang="en-US" sz="1050" baseline="-25000" dirty="0"/>
              <a:t>1</a:t>
            </a:r>
          </a:p>
        </p:txBody>
      </p:sp>
      <p:sp>
        <p:nvSpPr>
          <p:cNvPr id="13" name="Rectangle: Rounded Corners 12">
            <a:extLst>
              <a:ext uri="{FF2B5EF4-FFF2-40B4-BE49-F238E27FC236}">
                <a16:creationId xmlns:a16="http://schemas.microsoft.com/office/drawing/2014/main" id="{F6C3E362-9216-F488-B5A1-F6FC66C4C2AB}"/>
              </a:ext>
            </a:extLst>
          </p:cNvPr>
          <p:cNvSpPr/>
          <p:nvPr/>
        </p:nvSpPr>
        <p:spPr>
          <a:xfrm>
            <a:off x="393620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14" name="Rectangle: Rounded Corners 13">
            <a:extLst>
              <a:ext uri="{FF2B5EF4-FFF2-40B4-BE49-F238E27FC236}">
                <a16:creationId xmlns:a16="http://schemas.microsoft.com/office/drawing/2014/main" id="{7DE3977D-524D-B736-4B62-070D3E654209}"/>
              </a:ext>
            </a:extLst>
          </p:cNvPr>
          <p:cNvSpPr/>
          <p:nvPr/>
        </p:nvSpPr>
        <p:spPr>
          <a:xfrm>
            <a:off x="407729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15" name="Oval 14">
            <a:extLst>
              <a:ext uri="{FF2B5EF4-FFF2-40B4-BE49-F238E27FC236}">
                <a16:creationId xmlns:a16="http://schemas.microsoft.com/office/drawing/2014/main" id="{59781860-5FD7-EB54-9AB6-2CA1C397748C}"/>
              </a:ext>
            </a:extLst>
          </p:cNvPr>
          <p:cNvSpPr/>
          <p:nvPr/>
        </p:nvSpPr>
        <p:spPr>
          <a:xfrm>
            <a:off x="5173731" y="199817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6" name="Rectangle: Rounded Corners 15">
            <a:extLst>
              <a:ext uri="{FF2B5EF4-FFF2-40B4-BE49-F238E27FC236}">
                <a16:creationId xmlns:a16="http://schemas.microsoft.com/office/drawing/2014/main" id="{DA0FBD81-D817-2B77-339F-C2874CD3E93F}"/>
              </a:ext>
            </a:extLst>
          </p:cNvPr>
          <p:cNvSpPr/>
          <p:nvPr/>
        </p:nvSpPr>
        <p:spPr>
          <a:xfrm>
            <a:off x="407729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17" name="Oval 16">
            <a:extLst>
              <a:ext uri="{FF2B5EF4-FFF2-40B4-BE49-F238E27FC236}">
                <a16:creationId xmlns:a16="http://schemas.microsoft.com/office/drawing/2014/main" id="{266FE794-6219-A44A-802A-47F0C8B4E7E0}"/>
              </a:ext>
            </a:extLst>
          </p:cNvPr>
          <p:cNvSpPr/>
          <p:nvPr/>
        </p:nvSpPr>
        <p:spPr>
          <a:xfrm>
            <a:off x="5548908" y="216962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8" name="Oval 17">
            <a:extLst>
              <a:ext uri="{FF2B5EF4-FFF2-40B4-BE49-F238E27FC236}">
                <a16:creationId xmlns:a16="http://schemas.microsoft.com/office/drawing/2014/main" id="{7A5D3DA4-1D10-B427-EF12-EE1399911EA9}"/>
              </a:ext>
            </a:extLst>
          </p:cNvPr>
          <p:cNvSpPr/>
          <p:nvPr/>
        </p:nvSpPr>
        <p:spPr>
          <a:xfrm>
            <a:off x="5296327" y="2489897"/>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20" name="Rectangle: Rounded Corners 19">
            <a:extLst>
              <a:ext uri="{FF2B5EF4-FFF2-40B4-BE49-F238E27FC236}">
                <a16:creationId xmlns:a16="http://schemas.microsoft.com/office/drawing/2014/main" id="{F8F31D65-17B6-DFB1-5E8B-26C95055D9AD}"/>
              </a:ext>
            </a:extLst>
          </p:cNvPr>
          <p:cNvSpPr/>
          <p:nvPr/>
        </p:nvSpPr>
        <p:spPr>
          <a:xfrm>
            <a:off x="515421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22" name="Connector: Elbow 21">
            <a:extLst>
              <a:ext uri="{FF2B5EF4-FFF2-40B4-BE49-F238E27FC236}">
                <a16:creationId xmlns:a16="http://schemas.microsoft.com/office/drawing/2014/main" id="{8F5576D3-1B17-7439-5979-AF3281931F76}"/>
              </a:ext>
            </a:extLst>
          </p:cNvPr>
          <p:cNvCxnSpPr>
            <a:cxnSpLocks/>
            <a:stCxn id="16" idx="3"/>
            <a:endCxn id="20" idx="1"/>
          </p:cNvCxnSpPr>
          <p:nvPr/>
        </p:nvCxnSpPr>
        <p:spPr>
          <a:xfrm flipV="1">
            <a:off x="498455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B0CEDD3-2059-ABF8-E09D-FE38541405C3}"/>
              </a:ext>
            </a:extLst>
          </p:cNvPr>
          <p:cNvCxnSpPr>
            <a:cxnSpLocks/>
            <a:stCxn id="14" idx="3"/>
            <a:endCxn id="20" idx="1"/>
          </p:cNvCxnSpPr>
          <p:nvPr/>
        </p:nvCxnSpPr>
        <p:spPr>
          <a:xfrm flipV="1">
            <a:off x="498455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92B4E12-8037-B41E-B4B0-33B118AD1B4C}"/>
              </a:ext>
            </a:extLst>
          </p:cNvPr>
          <p:cNvSpPr/>
          <p:nvPr/>
        </p:nvSpPr>
        <p:spPr>
          <a:xfrm>
            <a:off x="632757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31" name="Rectangle: Rounded Corners 30">
            <a:extLst>
              <a:ext uri="{FF2B5EF4-FFF2-40B4-BE49-F238E27FC236}">
                <a16:creationId xmlns:a16="http://schemas.microsoft.com/office/drawing/2014/main" id="{C1368560-FA13-9391-7E23-2B7F71922CC4}"/>
              </a:ext>
            </a:extLst>
          </p:cNvPr>
          <p:cNvSpPr/>
          <p:nvPr/>
        </p:nvSpPr>
        <p:spPr>
          <a:xfrm>
            <a:off x="646866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32" name="Oval 31">
            <a:extLst>
              <a:ext uri="{FF2B5EF4-FFF2-40B4-BE49-F238E27FC236}">
                <a16:creationId xmlns:a16="http://schemas.microsoft.com/office/drawing/2014/main" id="{DC49E219-4CA1-E419-2F55-7049AB814BD1}"/>
              </a:ext>
            </a:extLst>
          </p:cNvPr>
          <p:cNvSpPr/>
          <p:nvPr/>
        </p:nvSpPr>
        <p:spPr>
          <a:xfrm>
            <a:off x="7763470" y="2239568"/>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33" name="Rectangle: Rounded Corners 32">
            <a:extLst>
              <a:ext uri="{FF2B5EF4-FFF2-40B4-BE49-F238E27FC236}">
                <a16:creationId xmlns:a16="http://schemas.microsoft.com/office/drawing/2014/main" id="{C9C32C44-3082-4DAA-78CE-C73DF3B8649B}"/>
              </a:ext>
            </a:extLst>
          </p:cNvPr>
          <p:cNvSpPr/>
          <p:nvPr/>
        </p:nvSpPr>
        <p:spPr>
          <a:xfrm>
            <a:off x="646866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36" name="Rectangle: Rounded Corners 35">
            <a:extLst>
              <a:ext uri="{FF2B5EF4-FFF2-40B4-BE49-F238E27FC236}">
                <a16:creationId xmlns:a16="http://schemas.microsoft.com/office/drawing/2014/main" id="{9028DFA4-BEF9-B4BB-820A-24B4F190A53B}"/>
              </a:ext>
            </a:extLst>
          </p:cNvPr>
          <p:cNvSpPr/>
          <p:nvPr/>
        </p:nvSpPr>
        <p:spPr>
          <a:xfrm>
            <a:off x="754558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37" name="Connector: Elbow 36">
            <a:extLst>
              <a:ext uri="{FF2B5EF4-FFF2-40B4-BE49-F238E27FC236}">
                <a16:creationId xmlns:a16="http://schemas.microsoft.com/office/drawing/2014/main" id="{2D811880-999C-8C5F-D9C4-8ED7C3198E99}"/>
              </a:ext>
            </a:extLst>
          </p:cNvPr>
          <p:cNvCxnSpPr>
            <a:cxnSpLocks/>
            <a:stCxn id="33" idx="3"/>
            <a:endCxn id="36" idx="1"/>
          </p:cNvCxnSpPr>
          <p:nvPr/>
        </p:nvCxnSpPr>
        <p:spPr>
          <a:xfrm flipV="1">
            <a:off x="737592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97C816B-CF2B-A3ED-7AB9-E7D7DAF2E48D}"/>
              </a:ext>
            </a:extLst>
          </p:cNvPr>
          <p:cNvCxnSpPr>
            <a:cxnSpLocks/>
            <a:stCxn id="31" idx="3"/>
            <a:endCxn id="36" idx="1"/>
          </p:cNvCxnSpPr>
          <p:nvPr/>
        </p:nvCxnSpPr>
        <p:spPr>
          <a:xfrm flipV="1">
            <a:off x="737592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E80D25-1A22-EEBC-5068-71CCF8B6C903}"/>
              </a:ext>
            </a:extLst>
          </p:cNvPr>
          <p:cNvSpPr/>
          <p:nvPr/>
        </p:nvSpPr>
        <p:spPr>
          <a:xfrm>
            <a:off x="3707607" y="3193256"/>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a:t>
            </a:r>
            <a:r>
              <a:rPr lang="en-US" sz="1050" dirty="0" err="1"/>
              <a:t>Pool</a:t>
            </a:r>
            <a:r>
              <a:rPr lang="en-US" sz="1050" baseline="-25000" dirty="0" err="1"/>
              <a:t>p</a:t>
            </a:r>
            <a:endParaRPr lang="en-US" sz="1050" baseline="-25000" dirty="0"/>
          </a:p>
        </p:txBody>
      </p:sp>
      <p:sp>
        <p:nvSpPr>
          <p:cNvPr id="40" name="Rectangle: Rounded Corners 39">
            <a:extLst>
              <a:ext uri="{FF2B5EF4-FFF2-40B4-BE49-F238E27FC236}">
                <a16:creationId xmlns:a16="http://schemas.microsoft.com/office/drawing/2014/main" id="{C3D260AC-F08D-9EFE-F366-6C9DB69BA6FD}"/>
              </a:ext>
            </a:extLst>
          </p:cNvPr>
          <p:cNvSpPr/>
          <p:nvPr/>
        </p:nvSpPr>
        <p:spPr>
          <a:xfrm>
            <a:off x="393620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41" name="Rectangle: Rounded Corners 40">
            <a:extLst>
              <a:ext uri="{FF2B5EF4-FFF2-40B4-BE49-F238E27FC236}">
                <a16:creationId xmlns:a16="http://schemas.microsoft.com/office/drawing/2014/main" id="{9E6F540F-98A0-3605-7689-5577A94095C3}"/>
              </a:ext>
            </a:extLst>
          </p:cNvPr>
          <p:cNvSpPr/>
          <p:nvPr/>
        </p:nvSpPr>
        <p:spPr>
          <a:xfrm>
            <a:off x="407729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43" name="Rectangle: Rounded Corners 42">
            <a:extLst>
              <a:ext uri="{FF2B5EF4-FFF2-40B4-BE49-F238E27FC236}">
                <a16:creationId xmlns:a16="http://schemas.microsoft.com/office/drawing/2014/main" id="{DEAF592C-2F4A-6789-D3C6-E2D772568AF2}"/>
              </a:ext>
            </a:extLst>
          </p:cNvPr>
          <p:cNvSpPr/>
          <p:nvPr/>
        </p:nvSpPr>
        <p:spPr>
          <a:xfrm>
            <a:off x="407729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44" name="Oval 43">
            <a:extLst>
              <a:ext uri="{FF2B5EF4-FFF2-40B4-BE49-F238E27FC236}">
                <a16:creationId xmlns:a16="http://schemas.microsoft.com/office/drawing/2014/main" id="{424E4EBE-99CE-5B77-6D54-F7F685E55A2E}"/>
              </a:ext>
            </a:extLst>
          </p:cNvPr>
          <p:cNvSpPr/>
          <p:nvPr/>
        </p:nvSpPr>
        <p:spPr>
          <a:xfrm>
            <a:off x="5372100" y="3844229"/>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46" name="Rectangle: Rounded Corners 45">
            <a:extLst>
              <a:ext uri="{FF2B5EF4-FFF2-40B4-BE49-F238E27FC236}">
                <a16:creationId xmlns:a16="http://schemas.microsoft.com/office/drawing/2014/main" id="{BFF01198-ACC4-3B7E-7B8B-1FCD557E2211}"/>
              </a:ext>
            </a:extLst>
          </p:cNvPr>
          <p:cNvSpPr/>
          <p:nvPr/>
        </p:nvSpPr>
        <p:spPr>
          <a:xfrm>
            <a:off x="515421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47" name="Connector: Elbow 46">
            <a:extLst>
              <a:ext uri="{FF2B5EF4-FFF2-40B4-BE49-F238E27FC236}">
                <a16:creationId xmlns:a16="http://schemas.microsoft.com/office/drawing/2014/main" id="{C7BFB2DF-0C26-471A-F454-DA19E41431CC}"/>
              </a:ext>
            </a:extLst>
          </p:cNvPr>
          <p:cNvCxnSpPr>
            <a:cxnSpLocks/>
            <a:stCxn id="43" idx="3"/>
            <a:endCxn id="46" idx="1"/>
          </p:cNvCxnSpPr>
          <p:nvPr/>
        </p:nvCxnSpPr>
        <p:spPr>
          <a:xfrm flipV="1">
            <a:off x="498455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8EBAD18-2B17-FADD-01E9-451BCD72E0D7}"/>
              </a:ext>
            </a:extLst>
          </p:cNvPr>
          <p:cNvCxnSpPr>
            <a:cxnSpLocks/>
            <a:stCxn id="41" idx="3"/>
            <a:endCxn id="46" idx="1"/>
          </p:cNvCxnSpPr>
          <p:nvPr/>
        </p:nvCxnSpPr>
        <p:spPr>
          <a:xfrm flipV="1">
            <a:off x="498455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C6C3A06-06BF-F36B-A470-632B055E2F39}"/>
              </a:ext>
            </a:extLst>
          </p:cNvPr>
          <p:cNvSpPr/>
          <p:nvPr/>
        </p:nvSpPr>
        <p:spPr>
          <a:xfrm>
            <a:off x="632757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50" name="Rectangle: Rounded Corners 49">
            <a:extLst>
              <a:ext uri="{FF2B5EF4-FFF2-40B4-BE49-F238E27FC236}">
                <a16:creationId xmlns:a16="http://schemas.microsoft.com/office/drawing/2014/main" id="{A5BEEA35-D569-659D-6C9F-91E9F849B625}"/>
              </a:ext>
            </a:extLst>
          </p:cNvPr>
          <p:cNvSpPr/>
          <p:nvPr/>
        </p:nvSpPr>
        <p:spPr>
          <a:xfrm>
            <a:off x="646866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51" name="Oval 50">
            <a:extLst>
              <a:ext uri="{FF2B5EF4-FFF2-40B4-BE49-F238E27FC236}">
                <a16:creationId xmlns:a16="http://schemas.microsoft.com/office/drawing/2014/main" id="{F6DC626E-B53A-1AC2-06B9-420A5FF51FDD}"/>
              </a:ext>
            </a:extLst>
          </p:cNvPr>
          <p:cNvSpPr/>
          <p:nvPr/>
        </p:nvSpPr>
        <p:spPr>
          <a:xfrm>
            <a:off x="7890272" y="3667361"/>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52" name="Rectangle: Rounded Corners 51">
            <a:extLst>
              <a:ext uri="{FF2B5EF4-FFF2-40B4-BE49-F238E27FC236}">
                <a16:creationId xmlns:a16="http://schemas.microsoft.com/office/drawing/2014/main" id="{3D7E1A8C-AC88-EE31-A5DF-5F48FE5B2312}"/>
              </a:ext>
            </a:extLst>
          </p:cNvPr>
          <p:cNvSpPr/>
          <p:nvPr/>
        </p:nvSpPr>
        <p:spPr>
          <a:xfrm>
            <a:off x="646866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53" name="Rectangle: Rounded Corners 52">
            <a:extLst>
              <a:ext uri="{FF2B5EF4-FFF2-40B4-BE49-F238E27FC236}">
                <a16:creationId xmlns:a16="http://schemas.microsoft.com/office/drawing/2014/main" id="{9A46D9E6-6092-0B9E-1AAD-2DA6A5DEE95D}"/>
              </a:ext>
            </a:extLst>
          </p:cNvPr>
          <p:cNvSpPr/>
          <p:nvPr/>
        </p:nvSpPr>
        <p:spPr>
          <a:xfrm>
            <a:off x="754558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54" name="Connector: Elbow 53">
            <a:extLst>
              <a:ext uri="{FF2B5EF4-FFF2-40B4-BE49-F238E27FC236}">
                <a16:creationId xmlns:a16="http://schemas.microsoft.com/office/drawing/2014/main" id="{F83ED7DF-0B5D-24D4-56F0-143C9A4E081F}"/>
              </a:ext>
            </a:extLst>
          </p:cNvPr>
          <p:cNvCxnSpPr>
            <a:cxnSpLocks/>
            <a:stCxn id="52" idx="3"/>
            <a:endCxn id="53" idx="1"/>
          </p:cNvCxnSpPr>
          <p:nvPr/>
        </p:nvCxnSpPr>
        <p:spPr>
          <a:xfrm flipV="1">
            <a:off x="737592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3C5C9D-D1DD-94D4-4182-9C4C3E28DF3B}"/>
              </a:ext>
            </a:extLst>
          </p:cNvPr>
          <p:cNvCxnSpPr>
            <a:cxnSpLocks/>
            <a:stCxn id="50" idx="3"/>
            <a:endCxn id="53" idx="1"/>
          </p:cNvCxnSpPr>
          <p:nvPr/>
        </p:nvCxnSpPr>
        <p:spPr>
          <a:xfrm flipV="1">
            <a:off x="737592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DABA62B3-BCEF-BC43-90FF-B7EF94572AC4}"/>
              </a:ext>
            </a:extLst>
          </p:cNvPr>
          <p:cNvSpPr/>
          <p:nvPr/>
        </p:nvSpPr>
        <p:spPr>
          <a:xfrm>
            <a:off x="693793" y="2957961"/>
            <a:ext cx="685800"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etcd</a:t>
            </a:r>
            <a:endParaRPr lang="en-US" sz="1050" dirty="0"/>
          </a:p>
        </p:txBody>
      </p:sp>
      <p:sp>
        <p:nvSpPr>
          <p:cNvPr id="58" name="Rectangle: Rounded Corners 57">
            <a:extLst>
              <a:ext uri="{FF2B5EF4-FFF2-40B4-BE49-F238E27FC236}">
                <a16:creationId xmlns:a16="http://schemas.microsoft.com/office/drawing/2014/main" id="{4B79936A-3A1F-8E7A-19FF-AFF55A83133A}"/>
              </a:ext>
            </a:extLst>
          </p:cNvPr>
          <p:cNvSpPr/>
          <p:nvPr/>
        </p:nvSpPr>
        <p:spPr>
          <a:xfrm>
            <a:off x="1519721" y="2121785"/>
            <a:ext cx="1533405"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-scheduler</a:t>
            </a:r>
          </a:p>
        </p:txBody>
      </p:sp>
      <p:sp>
        <p:nvSpPr>
          <p:cNvPr id="59" name="Rectangle: Rounded Corners 58">
            <a:extLst>
              <a:ext uri="{FF2B5EF4-FFF2-40B4-BE49-F238E27FC236}">
                <a16:creationId xmlns:a16="http://schemas.microsoft.com/office/drawing/2014/main" id="{5C56D02C-0B62-52DA-B642-557DBBD577B9}"/>
              </a:ext>
            </a:extLst>
          </p:cNvPr>
          <p:cNvSpPr/>
          <p:nvPr/>
        </p:nvSpPr>
        <p:spPr>
          <a:xfrm>
            <a:off x="693793" y="4021485"/>
            <a:ext cx="2314424"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-controller-manager</a:t>
            </a:r>
          </a:p>
        </p:txBody>
      </p:sp>
      <p:sp>
        <p:nvSpPr>
          <p:cNvPr id="62" name="Rectangle: Rounded Corners 61">
            <a:extLst>
              <a:ext uri="{FF2B5EF4-FFF2-40B4-BE49-F238E27FC236}">
                <a16:creationId xmlns:a16="http://schemas.microsoft.com/office/drawing/2014/main" id="{59FEFF7F-247B-2DCF-612E-358456CA5EDE}"/>
              </a:ext>
            </a:extLst>
          </p:cNvPr>
          <p:cNvSpPr/>
          <p:nvPr/>
        </p:nvSpPr>
        <p:spPr>
          <a:xfrm>
            <a:off x="1519722" y="2832798"/>
            <a:ext cx="1533406" cy="581620"/>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50" dirty="0" err="1"/>
              <a:t>kube</a:t>
            </a:r>
            <a:r>
              <a:rPr lang="en-US" sz="1050" dirty="0"/>
              <a:t>-</a:t>
            </a:r>
            <a:r>
              <a:rPr lang="en-US" sz="1050" dirty="0" err="1"/>
              <a:t>api</a:t>
            </a:r>
            <a:r>
              <a:rPr lang="en-US" sz="1050" dirty="0"/>
              <a:t>-server</a:t>
            </a:r>
          </a:p>
        </p:txBody>
      </p:sp>
      <p:cxnSp>
        <p:nvCxnSpPr>
          <p:cNvPr id="63" name="Connector: Elbow 62">
            <a:extLst>
              <a:ext uri="{FF2B5EF4-FFF2-40B4-BE49-F238E27FC236}">
                <a16:creationId xmlns:a16="http://schemas.microsoft.com/office/drawing/2014/main" id="{CDC30ADC-0A15-4CFE-A41A-16EB57138915}"/>
              </a:ext>
            </a:extLst>
          </p:cNvPr>
          <p:cNvCxnSpPr>
            <a:cxnSpLocks/>
            <a:stCxn id="59" idx="0"/>
            <a:endCxn id="62" idx="2"/>
          </p:cNvCxnSpPr>
          <p:nvPr/>
        </p:nvCxnSpPr>
        <p:spPr>
          <a:xfrm rot="5400000" flipH="1" flipV="1">
            <a:off x="1765182" y="3500242"/>
            <a:ext cx="607067" cy="43541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2D5D895-7DF2-8622-52A4-500FBB16B9C1}"/>
              </a:ext>
            </a:extLst>
          </p:cNvPr>
          <p:cNvCxnSpPr>
            <a:cxnSpLocks/>
            <a:stCxn id="58" idx="2"/>
            <a:endCxn id="62" idx="0"/>
          </p:cNvCxnSpPr>
          <p:nvPr/>
        </p:nvCxnSpPr>
        <p:spPr>
          <a:xfrm rot="16200000" flipH="1">
            <a:off x="2096563" y="2642936"/>
            <a:ext cx="379722"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3173473-7828-1E58-E6A8-CC03937F6718}"/>
              </a:ext>
            </a:extLst>
          </p:cNvPr>
          <p:cNvCxnSpPr>
            <a:cxnSpLocks/>
            <a:stCxn id="57" idx="3"/>
            <a:endCxn id="62" idx="1"/>
          </p:cNvCxnSpPr>
          <p:nvPr/>
        </p:nvCxnSpPr>
        <p:spPr>
          <a:xfrm>
            <a:off x="1379593" y="3123607"/>
            <a:ext cx="14012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9E77886-11DB-9FB3-9D23-098C01B263CC}"/>
              </a:ext>
            </a:extLst>
          </p:cNvPr>
          <p:cNvCxnSpPr>
            <a:cxnSpLocks/>
            <a:stCxn id="62" idx="3"/>
            <a:endCxn id="41" idx="1"/>
          </p:cNvCxnSpPr>
          <p:nvPr/>
        </p:nvCxnSpPr>
        <p:spPr>
          <a:xfrm>
            <a:off x="3053127" y="3123608"/>
            <a:ext cx="1024169" cy="893858"/>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991A528-1B17-4AC1-42C0-698AF4593235}"/>
              </a:ext>
            </a:extLst>
          </p:cNvPr>
          <p:cNvCxnSpPr>
            <a:cxnSpLocks/>
            <a:stCxn id="13" idx="3"/>
            <a:endCxn id="31" idx="1"/>
          </p:cNvCxnSpPr>
          <p:nvPr/>
        </p:nvCxnSpPr>
        <p:spPr>
          <a:xfrm>
            <a:off x="5966818" y="2411019"/>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B8BD116-3B8F-C6FE-A046-1D42545D8AF2}"/>
              </a:ext>
            </a:extLst>
          </p:cNvPr>
          <p:cNvCxnSpPr>
            <a:cxnSpLocks/>
            <a:stCxn id="40" idx="3"/>
            <a:endCxn id="50" idx="1"/>
          </p:cNvCxnSpPr>
          <p:nvPr/>
        </p:nvCxnSpPr>
        <p:spPr>
          <a:xfrm>
            <a:off x="5966818" y="4015681"/>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3A9A68A3-AF07-9D8A-7B68-30C589F86A03}"/>
              </a:ext>
            </a:extLst>
          </p:cNvPr>
          <p:cNvSpPr/>
          <p:nvPr/>
        </p:nvSpPr>
        <p:spPr>
          <a:xfrm>
            <a:off x="5705417" y="1284003"/>
            <a:ext cx="731284"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secrets</a:t>
            </a:r>
          </a:p>
        </p:txBody>
      </p:sp>
      <p:sp>
        <p:nvSpPr>
          <p:cNvPr id="110" name="Rectangle: Rounded Corners 109">
            <a:extLst>
              <a:ext uri="{FF2B5EF4-FFF2-40B4-BE49-F238E27FC236}">
                <a16:creationId xmlns:a16="http://schemas.microsoft.com/office/drawing/2014/main" id="{3DB8EA5C-B9BA-3847-6000-33FA29E01FD9}"/>
              </a:ext>
            </a:extLst>
          </p:cNvPr>
          <p:cNvSpPr/>
          <p:nvPr/>
        </p:nvSpPr>
        <p:spPr>
          <a:xfrm>
            <a:off x="4812384" y="1284003"/>
            <a:ext cx="812470"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volumes</a:t>
            </a:r>
          </a:p>
        </p:txBody>
      </p:sp>
      <p:sp>
        <p:nvSpPr>
          <p:cNvPr id="111" name="Rectangle: Rounded Corners 110">
            <a:extLst>
              <a:ext uri="{FF2B5EF4-FFF2-40B4-BE49-F238E27FC236}">
                <a16:creationId xmlns:a16="http://schemas.microsoft.com/office/drawing/2014/main" id="{A11D8834-2089-BA00-1F42-BB52D07E3A3E}"/>
              </a:ext>
            </a:extLst>
          </p:cNvPr>
          <p:cNvSpPr/>
          <p:nvPr/>
        </p:nvSpPr>
        <p:spPr>
          <a:xfrm>
            <a:off x="6517263"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config maps</a:t>
            </a:r>
          </a:p>
        </p:txBody>
      </p:sp>
      <p:sp>
        <p:nvSpPr>
          <p:cNvPr id="112" name="Rectangle: Rounded Corners 111">
            <a:extLst>
              <a:ext uri="{FF2B5EF4-FFF2-40B4-BE49-F238E27FC236}">
                <a16:creationId xmlns:a16="http://schemas.microsoft.com/office/drawing/2014/main" id="{EE6719A0-028D-26D6-4132-1A5D550ED56D}"/>
              </a:ext>
            </a:extLst>
          </p:cNvPr>
          <p:cNvSpPr/>
          <p:nvPr/>
        </p:nvSpPr>
        <p:spPr>
          <a:xfrm>
            <a:off x="7624514"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networking</a:t>
            </a:r>
          </a:p>
        </p:txBody>
      </p:sp>
      <p:sp>
        <p:nvSpPr>
          <p:cNvPr id="113" name="Oval 112">
            <a:extLst>
              <a:ext uri="{FF2B5EF4-FFF2-40B4-BE49-F238E27FC236}">
                <a16:creationId xmlns:a16="http://schemas.microsoft.com/office/drawing/2014/main" id="{DE3F5159-6AF8-5334-F4E7-AE9DC544B748}"/>
              </a:ext>
            </a:extLst>
          </p:cNvPr>
          <p:cNvSpPr/>
          <p:nvPr/>
        </p:nvSpPr>
        <p:spPr>
          <a:xfrm>
            <a:off x="7624514" y="4015234"/>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14" name="Rectangle: Rounded Corners 113">
            <a:extLst>
              <a:ext uri="{FF2B5EF4-FFF2-40B4-BE49-F238E27FC236}">
                <a16:creationId xmlns:a16="http://schemas.microsoft.com/office/drawing/2014/main" id="{318309B9-CA70-0E71-2515-FC08759802D4}"/>
              </a:ext>
            </a:extLst>
          </p:cNvPr>
          <p:cNvSpPr/>
          <p:nvPr/>
        </p:nvSpPr>
        <p:spPr>
          <a:xfrm>
            <a:off x="7796921" y="1653870"/>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5" name="Rectangle: Rounded Corners 114">
            <a:extLst>
              <a:ext uri="{FF2B5EF4-FFF2-40B4-BE49-F238E27FC236}">
                <a16:creationId xmlns:a16="http://schemas.microsoft.com/office/drawing/2014/main" id="{A27A0C0B-757F-BDEE-1B29-D3A385DD5416}"/>
              </a:ext>
            </a:extLst>
          </p:cNvPr>
          <p:cNvSpPr/>
          <p:nvPr/>
        </p:nvSpPr>
        <p:spPr>
          <a:xfrm>
            <a:off x="7095811" y="1656207"/>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6" name="Rectangle: Rounded Corners 115">
            <a:extLst>
              <a:ext uri="{FF2B5EF4-FFF2-40B4-BE49-F238E27FC236}">
                <a16:creationId xmlns:a16="http://schemas.microsoft.com/office/drawing/2014/main" id="{4C69472B-8D85-37B4-0AA0-BD65522F198A}"/>
              </a:ext>
            </a:extLst>
          </p:cNvPr>
          <p:cNvSpPr/>
          <p:nvPr/>
        </p:nvSpPr>
        <p:spPr>
          <a:xfrm>
            <a:off x="7796921" y="3252926"/>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7" name="Rectangle: Rounded Corners 116">
            <a:extLst>
              <a:ext uri="{FF2B5EF4-FFF2-40B4-BE49-F238E27FC236}">
                <a16:creationId xmlns:a16="http://schemas.microsoft.com/office/drawing/2014/main" id="{31271772-195F-1A28-8BE0-495EEBE72F0C}"/>
              </a:ext>
            </a:extLst>
          </p:cNvPr>
          <p:cNvSpPr/>
          <p:nvPr/>
        </p:nvSpPr>
        <p:spPr>
          <a:xfrm>
            <a:off x="7095811" y="3255262"/>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9" name="TextBox 118">
            <a:extLst>
              <a:ext uri="{FF2B5EF4-FFF2-40B4-BE49-F238E27FC236}">
                <a16:creationId xmlns:a16="http://schemas.microsoft.com/office/drawing/2014/main" id="{1A039A9F-5CCE-FEB4-DD8D-11B798D7D7E5}"/>
              </a:ext>
            </a:extLst>
          </p:cNvPr>
          <p:cNvSpPr txBox="1"/>
          <p:nvPr/>
        </p:nvSpPr>
        <p:spPr>
          <a:xfrm>
            <a:off x="5973700" y="2925548"/>
            <a:ext cx="319318" cy="253916"/>
          </a:xfrm>
          <a:prstGeom prst="rect">
            <a:avLst/>
          </a:prstGeom>
          <a:noFill/>
        </p:spPr>
        <p:txBody>
          <a:bodyPr wrap="none" rtlCol="0">
            <a:spAutoFit/>
          </a:bodyPr>
          <a:lstStyle/>
          <a:p>
            <a:r>
              <a:rPr lang="en-US" sz="1050" dirty="0"/>
              <a:t>…</a:t>
            </a:r>
          </a:p>
        </p:txBody>
      </p:sp>
      <p:sp>
        <p:nvSpPr>
          <p:cNvPr id="120" name="TextBox 119">
            <a:extLst>
              <a:ext uri="{FF2B5EF4-FFF2-40B4-BE49-F238E27FC236}">
                <a16:creationId xmlns:a16="http://schemas.microsoft.com/office/drawing/2014/main" id="{49F25BBA-8B99-F3A9-ADC0-684810171990}"/>
              </a:ext>
            </a:extLst>
          </p:cNvPr>
          <p:cNvSpPr txBox="1"/>
          <p:nvPr/>
        </p:nvSpPr>
        <p:spPr>
          <a:xfrm>
            <a:off x="6007111" y="2148931"/>
            <a:ext cx="319318" cy="253916"/>
          </a:xfrm>
          <a:prstGeom prst="rect">
            <a:avLst/>
          </a:prstGeom>
          <a:noFill/>
        </p:spPr>
        <p:txBody>
          <a:bodyPr wrap="none" rtlCol="0">
            <a:spAutoFit/>
          </a:bodyPr>
          <a:lstStyle/>
          <a:p>
            <a:r>
              <a:rPr lang="en-US" sz="1050" dirty="0"/>
              <a:t>…</a:t>
            </a:r>
          </a:p>
        </p:txBody>
      </p:sp>
      <p:sp>
        <p:nvSpPr>
          <p:cNvPr id="121" name="TextBox 120">
            <a:extLst>
              <a:ext uri="{FF2B5EF4-FFF2-40B4-BE49-F238E27FC236}">
                <a16:creationId xmlns:a16="http://schemas.microsoft.com/office/drawing/2014/main" id="{0B6ACBC0-3B52-FB6C-96C1-529CB77D440F}"/>
              </a:ext>
            </a:extLst>
          </p:cNvPr>
          <p:cNvSpPr txBox="1"/>
          <p:nvPr/>
        </p:nvSpPr>
        <p:spPr>
          <a:xfrm>
            <a:off x="6007111" y="3749846"/>
            <a:ext cx="319318" cy="253916"/>
          </a:xfrm>
          <a:prstGeom prst="rect">
            <a:avLst/>
          </a:prstGeom>
          <a:noFill/>
        </p:spPr>
        <p:txBody>
          <a:bodyPr wrap="none" rtlCol="0">
            <a:spAutoFit/>
          </a:bodyPr>
          <a:lstStyle/>
          <a:p>
            <a:r>
              <a:rPr lang="en-US" sz="1050" dirty="0"/>
              <a:t>…</a:t>
            </a:r>
          </a:p>
        </p:txBody>
      </p:sp>
      <p:cxnSp>
        <p:nvCxnSpPr>
          <p:cNvPr id="138" name="Connector: Elbow 137">
            <a:extLst>
              <a:ext uri="{FF2B5EF4-FFF2-40B4-BE49-F238E27FC236}">
                <a16:creationId xmlns:a16="http://schemas.microsoft.com/office/drawing/2014/main" id="{8FC5130F-B086-37A4-20DD-06B8593858EE}"/>
              </a:ext>
            </a:extLst>
          </p:cNvPr>
          <p:cNvCxnSpPr>
            <a:cxnSpLocks/>
            <a:stCxn id="62" idx="3"/>
            <a:endCxn id="14" idx="1"/>
          </p:cNvCxnSpPr>
          <p:nvPr/>
        </p:nvCxnSpPr>
        <p:spPr>
          <a:xfrm flipV="1">
            <a:off x="3053127" y="2412804"/>
            <a:ext cx="1024169" cy="710804"/>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173A9201-1902-3DAF-8CD0-5D5862A84FA3}"/>
              </a:ext>
            </a:extLst>
          </p:cNvPr>
          <p:cNvSpPr txBox="1"/>
          <p:nvPr/>
        </p:nvSpPr>
        <p:spPr>
          <a:xfrm>
            <a:off x="7095811" y="4936504"/>
            <a:ext cx="1689886" cy="213585"/>
          </a:xfrm>
          <a:prstGeom prst="rect">
            <a:avLst/>
          </a:prstGeom>
          <a:noFill/>
        </p:spPr>
        <p:txBody>
          <a:bodyPr wrap="none" rtlCol="0">
            <a:spAutoFit/>
          </a:bodyPr>
          <a:lstStyle/>
          <a:p>
            <a:r>
              <a:rPr lang="en-US" sz="788" dirty="0"/>
              <a:t>CRI: Container Runtime Interface</a:t>
            </a:r>
          </a:p>
        </p:txBody>
      </p:sp>
      <p:sp>
        <p:nvSpPr>
          <p:cNvPr id="158" name="Rectangle: Rounded Corners 157">
            <a:extLst>
              <a:ext uri="{FF2B5EF4-FFF2-40B4-BE49-F238E27FC236}">
                <a16:creationId xmlns:a16="http://schemas.microsoft.com/office/drawing/2014/main" id="{F33A347A-19DC-F00E-35CB-C30F80016307}"/>
              </a:ext>
            </a:extLst>
          </p:cNvPr>
          <p:cNvSpPr/>
          <p:nvPr/>
        </p:nvSpPr>
        <p:spPr>
          <a:xfrm>
            <a:off x="6142597" y="1651520"/>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
        <p:nvSpPr>
          <p:cNvPr id="159" name="Rectangle: Rounded Corners 158">
            <a:extLst>
              <a:ext uri="{FF2B5EF4-FFF2-40B4-BE49-F238E27FC236}">
                <a16:creationId xmlns:a16="http://schemas.microsoft.com/office/drawing/2014/main" id="{7A68B948-D036-4391-DCAC-CF1307B57D58}"/>
              </a:ext>
            </a:extLst>
          </p:cNvPr>
          <p:cNvSpPr/>
          <p:nvPr/>
        </p:nvSpPr>
        <p:spPr>
          <a:xfrm>
            <a:off x="6132719" y="3255262"/>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Tree>
    <p:extLst>
      <p:ext uri="{BB962C8B-B14F-4D97-AF65-F5344CB8AC3E}">
        <p14:creationId xmlns:p14="http://schemas.microsoft.com/office/powerpoint/2010/main" val="17533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128188" y="38109"/>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B1B-F0E4-190C-C7C0-2DFF0111DDFF}"/>
              </a:ext>
            </a:extLst>
          </p:cNvPr>
          <p:cNvSpPr>
            <a:spLocks noGrp="1"/>
          </p:cNvSpPr>
          <p:nvPr>
            <p:ph type="title"/>
          </p:nvPr>
        </p:nvSpPr>
        <p:spPr/>
        <p:txBody>
          <a:bodyPr/>
          <a:lstStyle/>
          <a:p>
            <a:r>
              <a:rPr lang="en-US" dirty="0"/>
              <a:t>Example Pod Specification</a:t>
            </a:r>
          </a:p>
        </p:txBody>
      </p:sp>
      <p:sp>
        <p:nvSpPr>
          <p:cNvPr id="3" name="Text Placeholder 2">
            <a:extLst>
              <a:ext uri="{FF2B5EF4-FFF2-40B4-BE49-F238E27FC236}">
                <a16:creationId xmlns:a16="http://schemas.microsoft.com/office/drawing/2014/main" id="{1A2AEE3B-2E2D-6471-12BB-376625E2D15A}"/>
              </a:ext>
            </a:extLst>
          </p:cNvPr>
          <p:cNvSpPr>
            <a:spLocks noGrp="1"/>
          </p:cNvSpPr>
          <p:nvPr>
            <p:ph type="body" idx="1"/>
          </p:nvPr>
        </p:nvSpPr>
        <p:spPr>
          <a:xfrm>
            <a:off x="179110" y="1846804"/>
            <a:ext cx="2545238" cy="2806200"/>
          </a:xfrm>
        </p:spPr>
        <p:txBody>
          <a:bodyPr/>
          <a:lstStyle/>
          <a:p>
            <a:r>
              <a:rPr lang="en-US" dirty="0"/>
              <a:t>Specifies the name of the pod, its image, and other information.</a:t>
            </a:r>
          </a:p>
          <a:p>
            <a:pPr lvl="1">
              <a:spcBef>
                <a:spcPts val="600"/>
              </a:spcBef>
            </a:pPr>
            <a:r>
              <a:rPr lang="en-US" dirty="0"/>
              <a:t>Volumes</a:t>
            </a:r>
          </a:p>
          <a:p>
            <a:pPr lvl="1">
              <a:spcBef>
                <a:spcPts val="600"/>
              </a:spcBef>
            </a:pPr>
            <a:r>
              <a:rPr lang="en-US" dirty="0"/>
              <a:t>Commands</a:t>
            </a:r>
          </a:p>
          <a:p>
            <a:pPr lvl="1">
              <a:spcBef>
                <a:spcPts val="600"/>
              </a:spcBef>
            </a:pPr>
            <a:r>
              <a:rPr lang="en-US" dirty="0"/>
              <a:t>Secrets</a:t>
            </a:r>
          </a:p>
          <a:p>
            <a:pPr lvl="1">
              <a:spcBef>
                <a:spcPts val="600"/>
              </a:spcBef>
            </a:pPr>
            <a:r>
              <a:rPr lang="en-US" dirty="0"/>
              <a:t>Resource Requests</a:t>
            </a:r>
          </a:p>
          <a:p>
            <a:pPr lvl="2">
              <a:spcBef>
                <a:spcPts val="0"/>
              </a:spcBef>
            </a:pPr>
            <a:r>
              <a:rPr lang="en-US" dirty="0"/>
              <a:t>CPUs</a:t>
            </a:r>
          </a:p>
          <a:p>
            <a:pPr lvl="2">
              <a:spcBef>
                <a:spcPts val="0"/>
              </a:spcBef>
            </a:pPr>
            <a:r>
              <a:rPr lang="en-US" dirty="0"/>
              <a:t>GPUs</a:t>
            </a:r>
          </a:p>
          <a:p>
            <a:pPr lvl="2">
              <a:spcBef>
                <a:spcPts val="0"/>
              </a:spcBef>
            </a:pPr>
            <a:r>
              <a:rPr lang="en-US" dirty="0"/>
              <a:t>Memory</a:t>
            </a:r>
          </a:p>
          <a:p>
            <a:pPr lvl="1">
              <a:spcBef>
                <a:spcPts val="600"/>
              </a:spcBef>
            </a:pPr>
            <a:r>
              <a:rPr lang="en-US" dirty="0"/>
              <a:t>Tolerations</a:t>
            </a:r>
          </a:p>
          <a:p>
            <a:pPr lvl="1"/>
            <a:endParaRPr lang="en-US" dirty="0"/>
          </a:p>
        </p:txBody>
      </p:sp>
      <p:sp>
        <p:nvSpPr>
          <p:cNvPr id="5" name="TextBox 4">
            <a:extLst>
              <a:ext uri="{FF2B5EF4-FFF2-40B4-BE49-F238E27FC236}">
                <a16:creationId xmlns:a16="http://schemas.microsoft.com/office/drawing/2014/main" id="{825E10E9-DEC9-869E-88FE-327CE227BEDE}"/>
              </a:ext>
            </a:extLst>
          </p:cNvPr>
          <p:cNvSpPr txBox="1"/>
          <p:nvPr/>
        </p:nvSpPr>
        <p:spPr>
          <a:xfrm>
            <a:off x="2724347" y="0"/>
            <a:ext cx="6419653" cy="5078313"/>
          </a:xfrm>
          <a:prstGeom prst="rect">
            <a:avLst/>
          </a:prstGeom>
          <a:solidFill>
            <a:schemeClr val="bg2"/>
          </a:solidFill>
        </p:spPr>
        <p:txBody>
          <a:bodyPr wrap="square">
            <a:spAutoFit/>
          </a:bodyPr>
          <a:lstStyle/>
          <a:p>
            <a:r>
              <a:rPr lang="en-US" sz="1200" b="0" dirty="0" err="1">
                <a:solidFill>
                  <a:srgbClr val="569CD6"/>
                </a:solidFill>
                <a:effectLst/>
                <a:latin typeface="Consolas" panose="020B0609020204030204" pitchFamily="49" charset="0"/>
              </a:rPr>
              <a:t>apiVersion</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v1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kind</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Pod</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instructor-test-01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spec</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restartPolicy</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Never</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containers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a:t>
            </a:r>
            <a:r>
              <a:rPr lang="en-US" sz="1200" b="0" dirty="0" err="1">
                <a:solidFill>
                  <a:srgbClr val="CE9178"/>
                </a:solidFill>
                <a:effectLst/>
                <a:latin typeface="Consolas" panose="020B0609020204030204" pitchFamily="49" charset="0"/>
              </a:rPr>
              <a:t>sklearn</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image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crdsba6190deveastus001.azurecr.io/</a:t>
            </a:r>
            <a:r>
              <a:rPr lang="en-US" sz="1200" b="0" dirty="0" err="1">
                <a:solidFill>
                  <a:srgbClr val="CE9178"/>
                </a:solidFill>
                <a:effectLst/>
                <a:latin typeface="Consolas" panose="020B0609020204030204" pitchFamily="49" charset="0"/>
              </a:rPr>
              <a:t>instructor_sklearn:latest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volumeMounts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mountPath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mnt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readOnly</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command: ["/bin/bash", "-c"]</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args</a:t>
            </a:r>
            <a:r>
              <a:rPr lang="en-US" sz="1200" b="0" dirty="0">
                <a:solidFill>
                  <a:srgbClr val="6A9955"/>
                </a:solidFill>
                <a:effectLst/>
                <a:latin typeface="Consolas" panose="020B0609020204030204" pitchFamily="49" charset="0"/>
              </a:rPr>
              <a:t>: ["./run.py"]</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command</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"/bin/bash"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args</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"while true; do sleep 30; done;"</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resources: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limits: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memory: "2Gi"</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cpu</a:t>
            </a:r>
            <a:r>
              <a:rPr lang="en-US" sz="1200" b="0" dirty="0">
                <a:solidFill>
                  <a:srgbClr val="6A9955"/>
                </a:solidFill>
                <a:effectLst/>
                <a:latin typeface="Consolas" panose="020B0609020204030204" pitchFamily="49" charset="0"/>
              </a:rPr>
              <a:t>: "200m"</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imagePullSecrets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acr</a:t>
            </a:r>
            <a:r>
              <a:rPr lang="en-US" sz="1200" b="0" dirty="0">
                <a:solidFill>
                  <a:srgbClr val="CE9178"/>
                </a:solidFill>
                <a:effectLst/>
                <a:latin typeface="Consolas" panose="020B0609020204030204" pitchFamily="49" charset="0"/>
              </a:rPr>
              <a:t>-secret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volumes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persistentVolumeClaim</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claimName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pvc</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-class-blob</a:t>
            </a:r>
            <a:endParaRPr lang="en-US"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300343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err="1"/>
              <a:t>kubectl</a:t>
            </a:r>
            <a:r>
              <a:rPr lang="en-US" dirty="0"/>
              <a:t>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70322" y="1924328"/>
            <a:ext cx="8003356" cy="738664"/>
          </a:xfrm>
          <a:prstGeom prst="rect">
            <a:avLst/>
          </a:prstGeom>
          <a:solidFill>
            <a:srgbClr val="CCCCFF"/>
          </a:solidFill>
        </p:spPr>
        <p:txBody>
          <a:bodyPr wrap="square" rtlCol="0">
            <a:spAutoFit/>
          </a:bodyPr>
          <a:lstStyle/>
          <a:p>
            <a:r>
              <a:rPr lang="en-US" dirty="0"/>
              <a:t>Apply Kubernetes Pod</a:t>
            </a:r>
          </a:p>
          <a:p>
            <a:pPr marL="285750" indent="-285750">
              <a:buFont typeface="Arial" panose="020B0604020202020204" pitchFamily="34" charset="0"/>
              <a:buChar char="•"/>
            </a:pPr>
            <a:r>
              <a:rPr lang="en-US" dirty="0" err="1"/>
              <a:t>kubectl</a:t>
            </a:r>
            <a:r>
              <a:rPr lang="en-US" dirty="0"/>
              <a:t> apply -f &lt;pod </a:t>
            </a:r>
            <a:r>
              <a:rPr lang="en-US" dirty="0" err="1"/>
              <a:t>yaml</a:t>
            </a:r>
            <a:r>
              <a:rPr lang="en-US" dirty="0"/>
              <a:t> file&gt;</a:t>
            </a:r>
          </a:p>
          <a:p>
            <a:pPr marL="285750" indent="-285750">
              <a:buFont typeface="Arial" panose="020B0604020202020204" pitchFamily="34" charset="0"/>
              <a:buChar char="•"/>
            </a:pPr>
            <a:r>
              <a:rPr lang="en-US" dirty="0" err="1"/>
              <a:t>kubectl</a:t>
            </a:r>
            <a:r>
              <a:rPr lang="en-US" dirty="0"/>
              <a:t> apply -f </a:t>
            </a:r>
            <a:r>
              <a:rPr lang="en-US" dirty="0" err="1"/>
              <a:t>example_pod.yml</a:t>
            </a:r>
            <a:endParaRPr lang="en-US" dirty="0"/>
          </a:p>
        </p:txBody>
      </p:sp>
      <p:sp>
        <p:nvSpPr>
          <p:cNvPr id="8" name="TextBox 7">
            <a:extLst>
              <a:ext uri="{FF2B5EF4-FFF2-40B4-BE49-F238E27FC236}">
                <a16:creationId xmlns:a16="http://schemas.microsoft.com/office/drawing/2014/main" id="{25D319BF-B14C-AB07-F854-AD90CD381FC3}"/>
              </a:ext>
            </a:extLst>
          </p:cNvPr>
          <p:cNvSpPr txBox="1"/>
          <p:nvPr/>
        </p:nvSpPr>
        <p:spPr>
          <a:xfrm>
            <a:off x="570321" y="2869792"/>
            <a:ext cx="8003357" cy="738664"/>
          </a:xfrm>
          <a:prstGeom prst="rect">
            <a:avLst/>
          </a:prstGeom>
          <a:solidFill>
            <a:srgbClr val="CCCCFF"/>
          </a:solidFill>
        </p:spPr>
        <p:txBody>
          <a:bodyPr wrap="square" rtlCol="0">
            <a:spAutoFit/>
          </a:bodyPr>
          <a:lstStyle/>
          <a:p>
            <a:r>
              <a:rPr lang="en-US" dirty="0"/>
              <a:t>Execute Command in Pod</a:t>
            </a:r>
          </a:p>
          <a:p>
            <a:pPr marL="285750" indent="-285750">
              <a:buFont typeface="Arial" panose="020B0604020202020204" pitchFamily="34" charset="0"/>
              <a:buChar char="•"/>
            </a:pPr>
            <a:r>
              <a:rPr lang="en-US" dirty="0" err="1"/>
              <a:t>kubectl</a:t>
            </a:r>
            <a:r>
              <a:rPr lang="en-US" dirty="0"/>
              <a:t> exec -it &lt;</a:t>
            </a:r>
            <a:r>
              <a:rPr lang="en-US" dirty="0" err="1"/>
              <a:t>pod_name</a:t>
            </a:r>
            <a:r>
              <a:rPr lang="en-US" dirty="0"/>
              <a:t>&gt; -- &lt;command&gt;</a:t>
            </a:r>
          </a:p>
          <a:p>
            <a:pPr marL="285750" indent="-285750">
              <a:buFont typeface="Arial" panose="020B0604020202020204" pitchFamily="34" charset="0"/>
              <a:buChar char="•"/>
            </a:pPr>
            <a:r>
              <a:rPr lang="en-US" dirty="0" err="1"/>
              <a:t>kubectl</a:t>
            </a:r>
            <a:r>
              <a:rPr lang="en-US" dirty="0"/>
              <a:t> exec -it instructor-test-01 -- /bin/bash train.py</a:t>
            </a:r>
          </a:p>
        </p:txBody>
      </p:sp>
      <p:sp>
        <p:nvSpPr>
          <p:cNvPr id="9" name="TextBox 8">
            <a:extLst>
              <a:ext uri="{FF2B5EF4-FFF2-40B4-BE49-F238E27FC236}">
                <a16:creationId xmlns:a16="http://schemas.microsoft.com/office/drawing/2014/main" id="{1986409A-D43E-AD43-FAA7-486E22C93C7F}"/>
              </a:ext>
            </a:extLst>
          </p:cNvPr>
          <p:cNvSpPr txBox="1"/>
          <p:nvPr/>
        </p:nvSpPr>
        <p:spPr>
          <a:xfrm>
            <a:off x="570322" y="978864"/>
            <a:ext cx="8003357" cy="738664"/>
          </a:xfrm>
          <a:prstGeom prst="rect">
            <a:avLst/>
          </a:prstGeom>
          <a:solidFill>
            <a:srgbClr val="CCCCFF"/>
          </a:solidFill>
        </p:spPr>
        <p:txBody>
          <a:bodyPr wrap="square" rtlCol="0">
            <a:spAutoFit/>
          </a:bodyPr>
          <a:lstStyle/>
          <a:p>
            <a:r>
              <a:rPr lang="en-US" dirty="0"/>
              <a:t>Get Azure Kubernetes Service Credentials</a:t>
            </a:r>
          </a:p>
          <a:p>
            <a:pPr marL="285750" indent="-285750">
              <a:buFont typeface="Arial" panose="020B0604020202020204" pitchFamily="34" charset="0"/>
              <a:buChar char="•"/>
            </a:pPr>
            <a:r>
              <a:rPr lang="en-US" dirty="0" err="1"/>
              <a:t>az</a:t>
            </a:r>
            <a:r>
              <a:rPr lang="en-US" dirty="0"/>
              <a:t> </a:t>
            </a:r>
            <a:r>
              <a:rPr lang="en-US" dirty="0" err="1"/>
              <a:t>aks</a:t>
            </a:r>
            <a:r>
              <a:rPr lang="en-US" dirty="0"/>
              <a:t> get-credentials --resource-group rg-ahab-dev-eastus-001 --name kub-ahab-dev-eastus-001 --overwrite-existing</a:t>
            </a:r>
          </a:p>
        </p:txBody>
      </p:sp>
    </p:spTree>
    <p:extLst>
      <p:ext uri="{BB962C8B-B14F-4D97-AF65-F5344CB8AC3E}">
        <p14:creationId xmlns:p14="http://schemas.microsoft.com/office/powerpoint/2010/main" val="1192071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Apache Spark +</a:t>
            </a:r>
            <a:br>
              <a:rPr lang="en-US" dirty="0">
                <a:solidFill>
                  <a:schemeClr val="tx1"/>
                </a:solidFill>
              </a:rPr>
            </a:br>
            <a:r>
              <a:rPr lang="en-US" dirty="0">
                <a:solidFill>
                  <a:schemeClr val="tx1"/>
                </a:solidFill>
              </a:rPr>
              <a:t>Databricks</a:t>
            </a:r>
          </a:p>
        </p:txBody>
      </p:sp>
    </p:spTree>
    <p:extLst>
      <p:ext uri="{BB962C8B-B14F-4D97-AF65-F5344CB8AC3E}">
        <p14:creationId xmlns:p14="http://schemas.microsoft.com/office/powerpoint/2010/main" val="1186754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1086515"/>
            <a:ext cx="8740142" cy="4431952"/>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3600" b="1" spc="-75" dirty="0">
                <a:ln w="3175">
                  <a:noFill/>
                </a:ln>
                <a:solidFill>
                  <a:schemeClr val="tx1"/>
                </a:solidFill>
                <a:latin typeface="Segoe UI Light"/>
                <a:cs typeface="Segoe UI" pitchFamily="34" charset="0"/>
              </a:rPr>
              <a:t>Why Databricks?</a:t>
            </a:r>
            <a:endParaRPr lang="en-US" sz="33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 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Azure</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28537"/>
            <a:ext cx="893318" cy="328601"/>
          </a:xfrm>
          <a:prstGeom prst="rect">
            <a:avLst/>
          </a:prstGeom>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pic>
        <p:nvPicPr>
          <p:cNvPr id="6" name="Picture 5" descr="Shape&#10;&#10;Description automatically generated with medium confidence">
            <a:extLst>
              <a:ext uri="{FF2B5EF4-FFF2-40B4-BE49-F238E27FC236}">
                <a16:creationId xmlns:a16="http://schemas.microsoft.com/office/drawing/2014/main" id="{1821ED74-383C-43F4-AA6D-A52AC7F01D09}"/>
              </a:ext>
            </a:extLst>
          </p:cNvPr>
          <p:cNvPicPr>
            <a:picLocks noChangeAspect="1"/>
          </p:cNvPicPr>
          <p:nvPr/>
        </p:nvPicPr>
        <p:blipFill>
          <a:blip r:embed="rId6"/>
          <a:stretch>
            <a:fillRect/>
          </a:stretch>
        </p:blipFill>
        <p:spPr>
          <a:xfrm>
            <a:off x="2517886" y="1813746"/>
            <a:ext cx="1002771" cy="158184"/>
          </a:xfrm>
          <a:prstGeom prst="rect">
            <a:avLst/>
          </a:prstGeom>
        </p:spPr>
      </p:pic>
    </p:spTree>
    <p:extLst>
      <p:ext uri="{BB962C8B-B14F-4D97-AF65-F5344CB8AC3E}">
        <p14:creationId xmlns:p14="http://schemas.microsoft.com/office/powerpoint/2010/main" val="1231308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tx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tx1">
              <a:lumMod val="75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89441"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4545994" y="2625577"/>
            <a:ext cx="612246" cy="143885"/>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065831" y="1171677"/>
            <a:ext cx="6131578"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5882604" y="1323736"/>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211" name="Rectangle 210"/>
          <p:cNvSpPr/>
          <p:nvPr/>
        </p:nvSpPr>
        <p:spPr bwMode="auto">
          <a:xfrm>
            <a:off x="4377337" y="132373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247" name="Rectangle 246"/>
          <p:cNvSpPr/>
          <p:nvPr/>
        </p:nvSpPr>
        <p:spPr>
          <a:xfrm>
            <a:off x="4514026" y="2478097"/>
            <a:ext cx="1036213" cy="577338"/>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DSVM</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399375" y="1622111"/>
            <a:ext cx="5617730" cy="36378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sp>
        <p:nvSpPr>
          <p:cNvPr id="258" name="TextBox 257"/>
          <p:cNvSpPr txBox="1"/>
          <p:nvPr/>
        </p:nvSpPr>
        <p:spPr>
          <a:xfrm>
            <a:off x="350488" y="2786715"/>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Custom</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350488" y="3742112"/>
            <a:ext cx="725564"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Sensors </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2844201" y="132373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285" name="Rectangle 284"/>
          <p:cNvSpPr/>
          <p:nvPr/>
        </p:nvSpPr>
        <p:spPr>
          <a:xfrm>
            <a:off x="3178838" y="2657705"/>
            <a:ext cx="645444" cy="33483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Blobs </a:t>
            </a:r>
          </a:p>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377564" y="1323736"/>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296" name="Rectangle 295"/>
          <p:cNvSpPr/>
          <p:nvPr/>
        </p:nvSpPr>
        <p:spPr>
          <a:xfrm>
            <a:off x="1783008" y="1659739"/>
            <a:ext cx="2143986" cy="317459"/>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Factory</a:t>
            </a:r>
          </a:p>
          <a:p>
            <a:pPr defTabSz="685644">
              <a:buClrTx/>
              <a:defRPr/>
            </a:pPr>
            <a:r>
              <a:rPr lang="en-US" sz="675"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4517164" y="3450102"/>
            <a:ext cx="737973"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6167860" y="2197584"/>
            <a:ext cx="668405" cy="33483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6167859" y="3181446"/>
            <a:ext cx="736219" cy="323165"/>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6167860" y="3756976"/>
            <a:ext cx="909668" cy="207749"/>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3768600" y="2807097"/>
            <a:ext cx="47419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6904078" y="2303962"/>
            <a:ext cx="5535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6419940" y="3528907"/>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7040772" y="3847167"/>
            <a:ext cx="4168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5158239" y="2807097"/>
            <a:ext cx="7243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417955" y="3381234"/>
            <a:ext cx="396316" cy="303687"/>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417955" y="2460798"/>
            <a:ext cx="352303" cy="288866"/>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06" name="Group 105"/>
          <p:cNvGrpSpPr/>
          <p:nvPr/>
        </p:nvGrpSpPr>
        <p:grpSpPr>
          <a:xfrm rot="16200000">
            <a:off x="-206596" y="2715747"/>
            <a:ext cx="2925846" cy="129584"/>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6814923" y="3332765"/>
            <a:ext cx="6426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4785965" y="3062672"/>
            <a:ext cx="0" cy="388578"/>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1681823" y="3434684"/>
            <a:ext cx="728689"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 Hub</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080373" y="2818364"/>
            <a:ext cx="79538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6167859" y="2720794"/>
            <a:ext cx="872913" cy="21358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6957277" y="2818364"/>
            <a:ext cx="5003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6419940" y="2923330"/>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6419940" y="2433925"/>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7568954" y="1323736"/>
            <a:ext cx="1220974" cy="2866407"/>
            <a:chOff x="9888738" y="1697248"/>
            <a:chExt cx="1627965" cy="3821875"/>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615"/>
              <a:chOff x="9890197" y="2012459"/>
              <a:chExt cx="1647758" cy="3499941"/>
            </a:xfrm>
          </p:grpSpPr>
          <p:sp>
            <p:nvSpPr>
              <p:cNvPr id="299" name="Shape 101"/>
              <p:cNvSpPr txBox="1"/>
              <p:nvPr/>
            </p:nvSpPr>
            <p:spPr>
              <a:xfrm>
                <a:off x="9950280" y="5234427"/>
                <a:ext cx="1534448" cy="277973"/>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8"/>
                <a:ext cx="1647758" cy="277973"/>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8"/>
                <a:ext cx="1534448" cy="277973"/>
              </a:xfrm>
              <a:prstGeom prst="rect">
                <a:avLst/>
              </a:prstGeom>
              <a:noFill/>
              <a:ln>
                <a:noFill/>
              </a:ln>
            </p:spPr>
            <p:txBody>
              <a:bodyPr wrap="square"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685800"/>
            <a:r>
              <a:rPr lang="en-US" sz="2100" spc="375" dirty="0">
                <a:solidFill>
                  <a:srgbClr val="0078D7"/>
                </a:solidFill>
                <a:latin typeface="Segoe UI Semilight" charset="0"/>
                <a:ea typeface=""/>
                <a:cs typeface="Segoe UI Semilight" charset="0"/>
              </a:rPr>
              <a:t>Big Data &amp; Advanced Analytics at a glance</a:t>
            </a:r>
            <a:endParaRPr lang="en-US" sz="2100" spc="375"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5847984" y="2292802"/>
            <a:ext cx="9525" cy="1038685"/>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434968" y="1211166"/>
            <a:ext cx="312147" cy="304715"/>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350488" y="1555889"/>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Business</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1609678" y="1715829"/>
            <a:ext cx="173402" cy="174158"/>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5910496" y="3192481"/>
            <a:ext cx="252018" cy="247493"/>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2980727" y="2715769"/>
            <a:ext cx="231615" cy="206537"/>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10</a:t>
                </a:r>
                <a:br>
                  <a:rPr lang="en-US" sz="375" b="1" kern="1200" dirty="0">
                    <a:solidFill>
                      <a:srgbClr val="505050"/>
                    </a:solidFill>
                    <a:latin typeface="Segoe UI Semibold" charset="0"/>
                    <a:ea typeface="Segoe UI Semibold" charset="0"/>
                    <a:cs typeface="Segoe UI Semibold" charset="0"/>
                  </a:rPr>
                </a:br>
                <a:r>
                  <a:rPr lang="en-US" sz="375" b="1" kern="1200" dirty="0">
                    <a:solidFill>
                      <a:srgbClr val="505050"/>
                    </a:solidFill>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5897880" y="2203577"/>
            <a:ext cx="263247" cy="226899"/>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5949631" y="2697821"/>
            <a:ext cx="225578" cy="231918"/>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5930799" y="3786645"/>
            <a:ext cx="221019" cy="172079"/>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1515665" y="3493642"/>
            <a:ext cx="186591" cy="192866"/>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61" name="Rectangle 260"/>
          <p:cNvSpPr/>
          <p:nvPr/>
        </p:nvSpPr>
        <p:spPr>
          <a:xfrm>
            <a:off x="1686537" y="2707083"/>
            <a:ext cx="645444" cy="21358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1567213" y="2689429"/>
            <a:ext cx="128540" cy="218363"/>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991" y="2638303"/>
            <a:ext cx="335297" cy="335297"/>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4335382" y="3517774"/>
            <a:ext cx="161336" cy="175742"/>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grpSp>
    </p:spTree>
    <p:extLst>
      <p:ext uri="{BB962C8B-B14F-4D97-AF65-F5344CB8AC3E}">
        <p14:creationId xmlns:p14="http://schemas.microsoft.com/office/powerpoint/2010/main" val="4258192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3791130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251258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p:txBody>
          <a:bodyPr/>
          <a:lstStyle/>
          <a:p>
            <a:r>
              <a:rPr lang="en-US" dirty="0"/>
              <a:t>Technology Pipeline</a:t>
            </a:r>
          </a:p>
        </p:txBody>
      </p:sp>
      <p:pic>
        <p:nvPicPr>
          <p:cNvPr id="3074" name="Picture 2">
            <a:extLst>
              <a:ext uri="{FF2B5EF4-FFF2-40B4-BE49-F238E27FC236}">
                <a16:creationId xmlns:a16="http://schemas.microsoft.com/office/drawing/2014/main" id="{5F3C54D8-BE9C-E64F-B263-E058C1D8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050" y="2288165"/>
            <a:ext cx="1619000" cy="1086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AB8D2D-4A87-8248-9636-7290A808E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780" y="1478023"/>
            <a:ext cx="2087776" cy="10869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8801AA-9DC5-A541-A1DF-4B627F90ADFB}"/>
              </a:ext>
            </a:extLst>
          </p:cNvPr>
          <p:cNvSpPr/>
          <p:nvPr/>
        </p:nvSpPr>
        <p:spPr>
          <a:xfrm>
            <a:off x="360519" y="1544032"/>
            <a:ext cx="2993127" cy="2585323"/>
          </a:xfrm>
          <a:prstGeom prst="rect">
            <a:avLst/>
          </a:prstGeom>
          <a:noFill/>
        </p:spPr>
        <p:txBody>
          <a:bodyPr wrap="none" lIns="91440" tIns="45720" rIns="91440" bIns="45720">
            <a:spAutoFit/>
          </a:bodyPr>
          <a:lstStyle/>
          <a:p>
            <a:pPr algn="ctr"/>
            <a:r>
              <a:rPr lang="en-US" sz="5400" b="0" cap="none" spc="0" dirty="0">
                <a:ln w="0"/>
                <a:solidFill>
                  <a:schemeClr val="accent4"/>
                </a:solidFill>
              </a:rPr>
              <a:t>Multicore</a:t>
            </a:r>
          </a:p>
          <a:p>
            <a:pPr algn="ctr"/>
            <a:r>
              <a:rPr lang="en-US" sz="5400" b="0" cap="none" spc="0" dirty="0">
                <a:ln w="0"/>
                <a:solidFill>
                  <a:schemeClr val="tx1"/>
                </a:solidFill>
              </a:rPr>
              <a:t>MPI</a:t>
            </a:r>
          </a:p>
          <a:p>
            <a:pPr algn="ctr"/>
            <a:r>
              <a:rPr lang="en-US" sz="5400" dirty="0">
                <a:ln w="0"/>
                <a:solidFill>
                  <a:schemeClr val="accent6">
                    <a:lumMod val="75000"/>
                  </a:schemeClr>
                </a:solidFill>
              </a:rPr>
              <a:t>SNOW</a:t>
            </a:r>
            <a:endParaRPr lang="en-US" sz="5400" b="0" cap="none" spc="0" dirty="0">
              <a:ln w="0"/>
              <a:solidFill>
                <a:schemeClr val="accent6">
                  <a:lumMod val="75000"/>
                </a:schemeClr>
              </a:solidFill>
            </a:endParaRPr>
          </a:p>
        </p:txBody>
      </p:sp>
      <p:cxnSp>
        <p:nvCxnSpPr>
          <p:cNvPr id="5" name="Straight Arrow Connector 4">
            <a:extLst>
              <a:ext uri="{FF2B5EF4-FFF2-40B4-BE49-F238E27FC236}">
                <a16:creationId xmlns:a16="http://schemas.microsoft.com/office/drawing/2014/main" id="{DBCA7F78-8FD8-774A-8FA9-CFF68E0EFF08}"/>
              </a:ext>
            </a:extLst>
          </p:cNvPr>
          <p:cNvCxnSpPr>
            <a:stCxn id="3" idx="3"/>
            <a:endCxn id="3074" idx="1"/>
          </p:cNvCxnSpPr>
          <p:nvPr/>
        </p:nvCxnSpPr>
        <p:spPr>
          <a:xfrm flipV="1">
            <a:off x="3353646" y="2831632"/>
            <a:ext cx="588404" cy="5062"/>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148596-4EA5-7C41-92A6-2BB81FA1400A}"/>
              </a:ext>
            </a:extLst>
          </p:cNvPr>
          <p:cNvCxnSpPr>
            <a:cxnSpLocks/>
            <a:stCxn id="3074" idx="3"/>
          </p:cNvCxnSpPr>
          <p:nvPr/>
        </p:nvCxnSpPr>
        <p:spPr>
          <a:xfrm>
            <a:off x="5561050" y="2831632"/>
            <a:ext cx="49973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Kubernetes Logo and symbol, meaning, history, PNG, brand">
            <a:extLst>
              <a:ext uri="{FF2B5EF4-FFF2-40B4-BE49-F238E27FC236}">
                <a16:creationId xmlns:a16="http://schemas.microsoft.com/office/drawing/2014/main" id="{E32805F7-7ACD-AE12-8A98-FEAD9D651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34" y="2704729"/>
            <a:ext cx="2532668" cy="14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09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54524" y="293595"/>
            <a:ext cx="8625525" cy="687611"/>
          </a:xfrm>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35831" y="2354379"/>
            <a:ext cx="1106304" cy="190501"/>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2589316" y="2146867"/>
            <a:ext cx="2468336"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256074" y="3728660"/>
            <a:ext cx="80727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2986547" y="3941683"/>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030986" y="3728660"/>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058034" y="3913317"/>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1909537" y="2365539"/>
            <a:ext cx="941037"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684691" y="2139551"/>
            <a:ext cx="2737874" cy="134101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59861" y="2365539"/>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3189538" y="3450592"/>
            <a:ext cx="456049" cy="406673"/>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550542" y="3313118"/>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702379" y="3717740"/>
            <a:ext cx="26089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7866036" y="4008536"/>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71549" y="3480562"/>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72358" y="1990127"/>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2264871" y="1937308"/>
            <a:ext cx="250617" cy="425748"/>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3690154" y="2266995"/>
            <a:ext cx="1367498" cy="1335514"/>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244057" y="1926148"/>
            <a:ext cx="889853" cy="33204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a:solidFill>
                  <a:sysClr val="windowText" lastClr="000000"/>
                </a:solidFill>
                <a:latin typeface="Segoe UI Semilight"/>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1589622" y="2146867"/>
            <a:ext cx="58253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441130" y="1187498"/>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6181401" y="1370190"/>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4826193" y="1356602"/>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2933659" y="136091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1817757" y="1356603"/>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7785971" y="1368595"/>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5407196" y="2760224"/>
            <a:ext cx="904086" cy="736468"/>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510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575425" y="941724"/>
            <a:ext cx="6344080" cy="325826"/>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37141" tIns="109713" rIns="137141" bIns="109713" rtlCol="0" anchor="ctr">
              <a:noAutofit/>
            </a:bodyPr>
            <a:lstStyle/>
            <a:p>
              <a:pP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37141" tIns="109713" rIns="137141" bIns="109713" rtlCol="0" anchor="ctr">
              <a:noAutofit/>
            </a:bodyPr>
            <a:lstStyle/>
            <a:p>
              <a:pPr algn="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EASE OF USE</a:t>
              </a:r>
            </a:p>
          </p:txBody>
        </p:sp>
      </p:grpSp>
      <p:sp>
        <p:nvSpPr>
          <p:cNvPr id="12" name="Rectangle 11"/>
          <p:cNvSpPr/>
          <p:nvPr/>
        </p:nvSpPr>
        <p:spPr>
          <a:xfrm>
            <a:off x="4652155" y="3579175"/>
            <a:ext cx="1264964" cy="330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050" kern="1200" dirty="0">
                <a:solidFill>
                  <a:prstClr val="white"/>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1736118" y="3797432"/>
            <a:ext cx="5815830" cy="852366"/>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1647851" y="3724384"/>
            <a:ext cx="5989569" cy="1010857"/>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grpSp>
        <p:nvGrpSpPr>
          <p:cNvPr id="8" name="Group 7"/>
          <p:cNvGrpSpPr/>
          <p:nvPr/>
        </p:nvGrpSpPr>
        <p:grpSpPr>
          <a:xfrm>
            <a:off x="1567028" y="1640140"/>
            <a:ext cx="5777190" cy="2034679"/>
            <a:chOff x="2374847" y="1242869"/>
            <a:chExt cx="5984246" cy="2712905"/>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50" kern="1200" dirty="0">
                  <a:solidFill>
                    <a:srgbClr val="505050"/>
                  </a:solidFill>
                  <a:latin typeface="Segoe UI" panose="020B0502040204020203" pitchFamily="34" charset="0"/>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Workload optimized, managed clusters</a:t>
              </a:r>
            </a:p>
          </p:txBody>
        </p:sp>
        <p:sp>
          <p:nvSpPr>
            <p:cNvPr id="10" name="Rectangle 9"/>
            <p:cNvSpPr/>
            <p:nvPr/>
          </p:nvSpPr>
          <p:spPr>
            <a:xfrm>
              <a:off x="2374847" y="2291959"/>
              <a:ext cx="2099448" cy="44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68580" rIns="0" bIns="0" rtlCol="0" anchor="ctr">
              <a:spAutoFit/>
            </a:bodyPr>
            <a:lstStyle/>
            <a:p>
              <a:pPr algn="ctr" defTabSz="685800">
                <a:buClrTx/>
                <a:defRPr/>
              </a:pPr>
              <a:r>
                <a:rPr lang="en-US" sz="900" b="1" kern="1200" dirty="0">
                  <a:solidFill>
                    <a:srgbClr val="0078D7"/>
                  </a:solidFill>
                  <a:latin typeface="Segoe UI" panose="020B0502040204020203" pitchFamily="34" charset="0"/>
                  <a:cs typeface="Segoe UI" panose="020B0502040204020203" pitchFamily="34" charset="0"/>
                </a:rPr>
                <a:t>Azure Marketplace</a:t>
              </a:r>
            </a:p>
            <a:p>
              <a:pPr algn="ctr" defTabSz="685800">
                <a:buClrTx/>
                <a:defRPr/>
              </a:pPr>
              <a:r>
                <a:rPr lang="en-US" sz="825" kern="1200" dirty="0">
                  <a:solidFill>
                    <a:srgbClr val="0078D7"/>
                  </a:solidFill>
                  <a:latin typeface="Segoe UI" panose="020B0502040204020203" pitchFamily="34" charset="0"/>
                  <a:cs typeface="Segoe UI" panose="020B0502040204020203" pitchFamily="34" charset="0"/>
                </a:rPr>
                <a:t>HDP | CDH | MapR</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Managed Clusters</a:t>
              </a:r>
            </a:p>
          </p:txBody>
        </p:sp>
        <p:sp>
          <p:nvSpPr>
            <p:cNvPr id="56" name="Rectangle 55"/>
            <p:cNvSpPr/>
            <p:nvPr/>
          </p:nvSpPr>
          <p:spPr>
            <a:xfrm>
              <a:off x="4580382" y="1742783"/>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9"/>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Databricks</a:t>
              </a:r>
            </a:p>
          </p:txBody>
        </p:sp>
      </p:grpSp>
      <p:sp>
        <p:nvSpPr>
          <p:cNvPr id="3" name="TextBox 2"/>
          <p:cNvSpPr txBox="1"/>
          <p:nvPr/>
        </p:nvSpPr>
        <p:spPr>
          <a:xfrm rot="16200000">
            <a:off x="7335147" y="3994364"/>
            <a:ext cx="1010857"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STORAGE</a:t>
            </a:r>
          </a:p>
        </p:txBody>
      </p:sp>
      <p:sp>
        <p:nvSpPr>
          <p:cNvPr id="24" name="TextBox 23"/>
          <p:cNvSpPr txBox="1"/>
          <p:nvPr/>
        </p:nvSpPr>
        <p:spPr>
          <a:xfrm rot="16200000">
            <a:off x="6882691" y="2460056"/>
            <a:ext cx="1915768"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a:t>
            </a:r>
            <a:br>
              <a:rPr lang="en-US" sz="900" b="1" kern="1200" dirty="0">
                <a:solidFill>
                  <a:srgbClr val="505050"/>
                </a:solidFill>
                <a:latin typeface="Segoe UI"/>
                <a:ea typeface="Segoe UI" pitchFamily="34" charset="0"/>
                <a:cs typeface="Segoe UI" pitchFamily="34" charset="0"/>
              </a:rPr>
            </a:br>
            <a:r>
              <a:rPr lang="en-US" sz="900" b="1" kern="1200" dirty="0">
                <a:solidFill>
                  <a:srgbClr val="505050"/>
                </a:solidFill>
                <a:latin typeface="Segoe UI"/>
                <a:ea typeface="Segoe UI" pitchFamily="34" charset="0"/>
                <a:cs typeface="Segoe UI" pitchFamily="34" charset="0"/>
              </a:rPr>
              <a:t>ANALYTICS</a:t>
            </a:r>
          </a:p>
        </p:txBody>
      </p:sp>
      <p:sp>
        <p:nvSpPr>
          <p:cNvPr id="25" name="Rectangle 24"/>
          <p:cNvSpPr/>
          <p:nvPr/>
        </p:nvSpPr>
        <p:spPr>
          <a:xfrm>
            <a:off x="1647851" y="1313499"/>
            <a:ext cx="5989569" cy="2321254"/>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sp>
        <p:nvSpPr>
          <p:cNvPr id="29" name="Pentagon 63"/>
          <p:cNvSpPr/>
          <p:nvPr/>
        </p:nvSpPr>
        <p:spPr bwMode="auto">
          <a:xfrm rot="16200000">
            <a:off x="172423" y="2257342"/>
            <a:ext cx="2428996" cy="325826"/>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r" defTabSz="699220" fontAlgn="base">
              <a:lnSpc>
                <a:spcPct val="90000"/>
              </a:lnSpc>
              <a:spcBef>
                <a:spcPct val="0"/>
              </a:spcBef>
              <a:spcAft>
                <a:spcPct val="0"/>
              </a:spcAft>
              <a:buClrTx/>
              <a:defRPr/>
            </a:pPr>
            <a:r>
              <a:rPr lang="en-US" sz="1050" b="1" dirty="0">
                <a:solidFill>
                  <a:srgbClr val="FFFFFF"/>
                </a:solidFill>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70091" y="-54336"/>
            <a:ext cx="8741880" cy="674749"/>
          </a:xfrm>
          <a:prstGeom prst="rect">
            <a:avLst/>
          </a:prstGeom>
        </p:spPr>
        <p:txBody>
          <a:bodyPr vert="horz" wrap="square" lIns="109728" tIns="68580" rIns="109728" bIns="6858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a:lnSpc>
                <a:spcPct val="100000"/>
              </a:lnSpc>
              <a:spcBef>
                <a:spcPts val="0"/>
              </a:spcBef>
              <a:buClrTx/>
              <a:defRPr/>
            </a:pPr>
            <a:endParaRPr lang="en-US" sz="3300" spc="-75" dirty="0">
              <a:solidFill>
                <a:srgbClr val="505050"/>
              </a:solidFill>
              <a:latin typeface="Segoe UI Light"/>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dirty="0"/>
              <a:t>POSITIONING THE DIFFERENT BIG DATA SOLUTIONS</a:t>
            </a:r>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511" y="3847273"/>
            <a:ext cx="338684" cy="338684"/>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2774258" y="4337448"/>
            <a:ext cx="357188" cy="307181"/>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defTabSz="685800">
              <a:buClrTx/>
              <a:defRPr/>
            </a:pPr>
            <a:endParaRPr lang="en-US" sz="1350" kern="1200" dirty="0">
              <a:solidFill>
                <a:srgbClr val="505050"/>
              </a:solidFill>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9182" y="2458014"/>
            <a:ext cx="445601" cy="445601"/>
          </a:xfrm>
          <a:prstGeom prst="rect">
            <a:avLst/>
          </a:prstGeom>
        </p:spPr>
      </p:pic>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4992" y="2794047"/>
            <a:ext cx="232324" cy="232324"/>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27515" y="2159529"/>
            <a:ext cx="619408" cy="619408"/>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01060" y="208272"/>
            <a:ext cx="8741880" cy="674749"/>
          </a:xfrm>
          <a:prstGeom prst="rect">
            <a:avLst/>
          </a:prstGeom>
        </p:spPr>
        <p:txBody>
          <a:bodyPr vert="horz" wrap="square" lIns="109728" tIns="68580" rIns="109728" bIns="6858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775" fontAlgn="base">
              <a:spcAft>
                <a:spcPct val="0"/>
              </a:spcAft>
            </a:pPr>
            <a:r>
              <a:rPr lang="en-US" sz="1800" cap="all" spc="600" dirty="0">
                <a:solidFill>
                  <a:schemeClr val="tx1"/>
                </a:solidFill>
                <a:latin typeface="Segoe UI Light" charset="0"/>
                <a:cs typeface="Segoe UI Light" charset="0"/>
              </a:rPr>
              <a:t>KNOWING THE VARIOUS BIG DATA SOLUTIONS</a:t>
            </a:r>
          </a:p>
        </p:txBody>
      </p:sp>
    </p:spTree>
    <p:extLst>
      <p:ext uri="{BB962C8B-B14F-4D97-AF65-F5344CB8AC3E}">
        <p14:creationId xmlns:p14="http://schemas.microsoft.com/office/powerpoint/2010/main" val="3492546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834501" y="322925"/>
            <a:ext cx="7860716" cy="635400"/>
          </a:xfrm>
        </p:spPr>
        <p:txBody>
          <a:bodyPr/>
          <a:lstStyle/>
          <a:p>
            <a:pPr algn="ctr"/>
            <a:r>
              <a:rPr lang="en-US" dirty="0"/>
              <a:t>Spark is Lazy, but in a Smart Way</a:t>
            </a:r>
          </a:p>
        </p:txBody>
      </p:sp>
      <p:sp>
        <p:nvSpPr>
          <p:cNvPr id="3" name="TextBox 2">
            <a:extLst>
              <a:ext uri="{FF2B5EF4-FFF2-40B4-BE49-F238E27FC236}">
                <a16:creationId xmlns:a16="http://schemas.microsoft.com/office/drawing/2014/main" id="{FEC14E32-AB68-334D-B101-EE335F0B9947}"/>
              </a:ext>
            </a:extLst>
          </p:cNvPr>
          <p:cNvSpPr txBox="1"/>
          <p:nvPr/>
        </p:nvSpPr>
        <p:spPr>
          <a:xfrm>
            <a:off x="422150" y="2053334"/>
            <a:ext cx="3235451" cy="2031325"/>
          </a:xfrm>
          <a:prstGeom prst="rect">
            <a:avLst/>
          </a:prstGeom>
          <a:noFill/>
        </p:spPr>
        <p:txBody>
          <a:bodyPr wrap="square" rtlCol="0">
            <a:spAutoFit/>
          </a:bodyPr>
          <a:lstStyle/>
          <a:p>
            <a:pPr algn="ctr"/>
            <a:r>
              <a:rPr lang="en-US" dirty="0"/>
              <a:t>When you execute a command, Spark doesn’t actually do anything unless it’s required to show you something or it has to write something out.</a:t>
            </a:r>
          </a:p>
          <a:p>
            <a:pPr algn="ctr"/>
            <a:endParaRPr lang="en-US" dirty="0"/>
          </a:p>
          <a:p>
            <a:pPr algn="ctr"/>
            <a:r>
              <a:rPr lang="en-US" dirty="0"/>
              <a:t>This is the difference between a </a:t>
            </a:r>
            <a:r>
              <a:rPr lang="en-US" b="1" dirty="0"/>
              <a:t>Transformation</a:t>
            </a:r>
            <a:r>
              <a:rPr lang="en-US" dirty="0"/>
              <a:t> and an </a:t>
            </a:r>
            <a:r>
              <a:rPr lang="en-US" b="1" dirty="0"/>
              <a:t>Action</a:t>
            </a:r>
            <a:r>
              <a:rPr lang="en-US" dirty="0"/>
              <a:t>.</a:t>
            </a:r>
          </a:p>
          <a:p>
            <a:pPr algn="ctr"/>
            <a:endParaRPr lang="en-US" dirty="0"/>
          </a:p>
          <a:p>
            <a:pPr algn="ctr"/>
            <a:r>
              <a:rPr lang="en-US" dirty="0"/>
              <a:t>“Lazy Evaluation”</a:t>
            </a:r>
          </a:p>
        </p:txBody>
      </p:sp>
      <p:graphicFrame>
        <p:nvGraphicFramePr>
          <p:cNvPr id="4" name="Diagram 3">
            <a:extLst>
              <a:ext uri="{FF2B5EF4-FFF2-40B4-BE49-F238E27FC236}">
                <a16:creationId xmlns:a16="http://schemas.microsoft.com/office/drawing/2014/main" id="{63CD434D-C26C-8E4D-9492-69A60B1BB657}"/>
              </a:ext>
            </a:extLst>
          </p:cNvPr>
          <p:cNvGraphicFramePr/>
          <p:nvPr>
            <p:extLst>
              <p:ext uri="{D42A27DB-BD31-4B8C-83A1-F6EECF244321}">
                <p14:modId xmlns:p14="http://schemas.microsoft.com/office/powerpoint/2010/main" val="3537915804"/>
              </p:ext>
            </p:extLst>
          </p:nvPr>
        </p:nvGraphicFramePr>
        <p:xfrm>
          <a:off x="4048217" y="958325"/>
          <a:ext cx="4927107" cy="386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415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a:t>Spark Pipelines</a:t>
            </a:r>
          </a:p>
        </p:txBody>
      </p:sp>
      <p:graphicFrame>
        <p:nvGraphicFramePr>
          <p:cNvPr id="3" name="Diagram 2">
            <a:extLst>
              <a:ext uri="{FF2B5EF4-FFF2-40B4-BE49-F238E27FC236}">
                <a16:creationId xmlns:a16="http://schemas.microsoft.com/office/drawing/2014/main" id="{977EBC9D-2F82-844A-A94E-A92970AEC161}"/>
              </a:ext>
            </a:extLst>
          </p:cNvPr>
          <p:cNvGraphicFramePr/>
          <p:nvPr>
            <p:extLst>
              <p:ext uri="{D42A27DB-BD31-4B8C-83A1-F6EECF244321}">
                <p14:modId xmlns:p14="http://schemas.microsoft.com/office/powerpoint/2010/main" val="4032528419"/>
              </p:ext>
            </p:extLst>
          </p:nvPr>
        </p:nvGraphicFramePr>
        <p:xfrm>
          <a:off x="582966" y="1429304"/>
          <a:ext cx="7957351" cy="353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442F90A-B7F8-D846-987E-4C13CEBA11C3}"/>
              </a:ext>
            </a:extLst>
          </p:cNvPr>
          <p:cNvSpPr txBox="1"/>
          <p:nvPr/>
        </p:nvSpPr>
        <p:spPr>
          <a:xfrm>
            <a:off x="5678035" y="175767"/>
            <a:ext cx="2984121" cy="1169551"/>
          </a:xfrm>
          <a:prstGeom prst="rect">
            <a:avLst/>
          </a:prstGeom>
          <a:noFill/>
        </p:spPr>
        <p:txBody>
          <a:bodyPr wrap="square" rtlCol="0">
            <a:spAutoFit/>
          </a:bodyPr>
          <a:lstStyle/>
          <a:p>
            <a:pPr marL="285750" indent="-285750">
              <a:buFont typeface="Arial" panose="020B0604020202020204" pitchFamily="34" charset="0"/>
              <a:buChar char="•"/>
            </a:pPr>
            <a:r>
              <a:rPr lang="en-US" dirty="0"/>
              <a:t>Can be saved similar to ML models</a:t>
            </a:r>
          </a:p>
          <a:p>
            <a:endParaRPr lang="en-US" dirty="0"/>
          </a:p>
          <a:p>
            <a:pPr marL="285750" indent="-285750">
              <a:buFont typeface="Arial" panose="020B0604020202020204" pitchFamily="34" charset="0"/>
              <a:buChar char="•"/>
            </a:pPr>
            <a:r>
              <a:rPr lang="en-US" dirty="0"/>
              <a:t>Provides stability into the model scoring process</a:t>
            </a:r>
          </a:p>
        </p:txBody>
      </p:sp>
    </p:spTree>
    <p:extLst>
      <p:ext uri="{BB962C8B-B14F-4D97-AF65-F5344CB8AC3E}">
        <p14:creationId xmlns:p14="http://schemas.microsoft.com/office/powerpoint/2010/main" val="4188838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err="1"/>
              <a:t>Mllib</a:t>
            </a:r>
            <a:r>
              <a:rPr lang="en-US" dirty="0"/>
              <a:t> Models</a:t>
            </a:r>
          </a:p>
        </p:txBody>
      </p:sp>
      <p:graphicFrame>
        <p:nvGraphicFramePr>
          <p:cNvPr id="3" name="Diagram 2">
            <a:extLst>
              <a:ext uri="{FF2B5EF4-FFF2-40B4-BE49-F238E27FC236}">
                <a16:creationId xmlns:a16="http://schemas.microsoft.com/office/drawing/2014/main" id="{977EBC9D-2F82-844A-A94E-A92970AEC161}"/>
              </a:ext>
            </a:extLst>
          </p:cNvPr>
          <p:cNvGraphicFramePr/>
          <p:nvPr>
            <p:extLst>
              <p:ext uri="{D42A27DB-BD31-4B8C-83A1-F6EECF244321}">
                <p14:modId xmlns:p14="http://schemas.microsoft.com/office/powerpoint/2010/main" val="3942277255"/>
              </p:ext>
            </p:extLst>
          </p:nvPr>
        </p:nvGraphicFramePr>
        <p:xfrm>
          <a:off x="150920" y="998286"/>
          <a:ext cx="8833282" cy="396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227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1110163509"/>
              </p:ext>
            </p:extLst>
          </p:nvPr>
        </p:nvGraphicFramePr>
        <p:xfrm>
          <a:off x="266700" y="451636"/>
          <a:ext cx="8610600" cy="4616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038AF3A8-3263-44E7-9C27-CDBB9534F705}"/>
              </a:ext>
            </a:extLst>
          </p:cNvPr>
          <p:cNvSpPr>
            <a:spLocks noGrp="1"/>
          </p:cNvSpPr>
          <p:nvPr>
            <p:ph type="title"/>
          </p:nvPr>
        </p:nvSpPr>
        <p:spPr>
          <a:xfrm>
            <a:off x="1411200" y="340280"/>
            <a:ext cx="6321600" cy="635400"/>
          </a:xfrm>
        </p:spPr>
        <p:txBody>
          <a:bodyPr anchor="ctr"/>
          <a:lstStyle/>
          <a:p>
            <a:pPr algn="ctr"/>
            <a:r>
              <a:rPr lang="en-US" dirty="0">
                <a:solidFill>
                  <a:schemeClr val="tx1"/>
                </a:solidFill>
              </a:rPr>
              <a:t>Cluster Architecture</a:t>
            </a:r>
          </a:p>
        </p:txBody>
      </p:sp>
    </p:spTree>
    <p:extLst>
      <p:ext uri="{BB962C8B-B14F-4D97-AF65-F5344CB8AC3E}">
        <p14:creationId xmlns:p14="http://schemas.microsoft.com/office/powerpoint/2010/main" val="233694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EAC6-6709-6988-A45F-7644279BD691}"/>
              </a:ext>
            </a:extLst>
          </p:cNvPr>
          <p:cNvSpPr>
            <a:spLocks noGrp="1"/>
          </p:cNvSpPr>
          <p:nvPr>
            <p:ph type="title"/>
          </p:nvPr>
        </p:nvSpPr>
        <p:spPr/>
        <p:txBody>
          <a:bodyPr/>
          <a:lstStyle/>
          <a:p>
            <a:r>
              <a:rPr lang="en-US" dirty="0" err="1"/>
              <a:t>Dockerfile</a:t>
            </a:r>
            <a:r>
              <a:rPr lang="en-US" dirty="0"/>
              <a:t> Layers</a:t>
            </a:r>
          </a:p>
        </p:txBody>
      </p:sp>
      <p:sp>
        <p:nvSpPr>
          <p:cNvPr id="3" name="Text Placeholder 2">
            <a:extLst>
              <a:ext uri="{FF2B5EF4-FFF2-40B4-BE49-F238E27FC236}">
                <a16:creationId xmlns:a16="http://schemas.microsoft.com/office/drawing/2014/main" id="{B493E5B2-AB54-9E35-4E4E-1ECB73A7F576}"/>
              </a:ext>
            </a:extLst>
          </p:cNvPr>
          <p:cNvSpPr>
            <a:spLocks noGrp="1"/>
          </p:cNvSpPr>
          <p:nvPr>
            <p:ph type="body" idx="1"/>
          </p:nvPr>
        </p:nvSpPr>
        <p:spPr/>
        <p:txBody>
          <a:bodyPr/>
          <a:lstStyle/>
          <a:p>
            <a:r>
              <a:rPr lang="en-US" dirty="0"/>
              <a:t>Docker uses layers to save on image space and on build complexity.</a:t>
            </a:r>
          </a:p>
          <a:p>
            <a:endParaRPr lang="en-US" dirty="0"/>
          </a:p>
          <a:p>
            <a:r>
              <a:rPr lang="en-US" dirty="0"/>
              <a:t>Each layer contains the information that changes the layer before it.</a:t>
            </a:r>
          </a:p>
          <a:p>
            <a:endParaRPr lang="en-US" dirty="0"/>
          </a:p>
          <a:p>
            <a:r>
              <a:rPr lang="en-US" dirty="0"/>
              <a:t>When you rebuild, Docker will cache the unchanged layers.</a:t>
            </a:r>
          </a:p>
        </p:txBody>
      </p:sp>
      <p:graphicFrame>
        <p:nvGraphicFramePr>
          <p:cNvPr id="4" name="Diagram 3">
            <a:extLst>
              <a:ext uri="{FF2B5EF4-FFF2-40B4-BE49-F238E27FC236}">
                <a16:creationId xmlns:a16="http://schemas.microsoft.com/office/drawing/2014/main" id="{963C064A-69B8-99DF-04CA-517148B8324E}"/>
              </a:ext>
            </a:extLst>
          </p:cNvPr>
          <p:cNvGraphicFramePr/>
          <p:nvPr>
            <p:extLst>
              <p:ext uri="{D42A27DB-BD31-4B8C-83A1-F6EECF244321}">
                <p14:modId xmlns:p14="http://schemas.microsoft.com/office/powerpoint/2010/main" val="3458203542"/>
              </p:ext>
            </p:extLst>
          </p:nvPr>
        </p:nvGraphicFramePr>
        <p:xfrm>
          <a:off x="3384223" y="188536"/>
          <a:ext cx="5390560" cy="4689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41798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1883</TotalTime>
  <Words>3891</Words>
  <Application>Microsoft Office PowerPoint</Application>
  <PresentationFormat>On-screen Show (16:9)</PresentationFormat>
  <Paragraphs>785</Paragraphs>
  <Slides>44</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Segoe UI Semilight</vt:lpstr>
      <vt:lpstr>Segoe UI Light</vt:lpstr>
      <vt:lpstr>Consolas</vt:lpstr>
      <vt:lpstr>Source Sans Pro</vt:lpstr>
      <vt:lpstr>Segoe UI</vt:lpstr>
      <vt:lpstr>Calibri</vt:lpstr>
      <vt:lpstr>Segoe UI Semibold</vt:lpstr>
      <vt:lpstr>Calibri Light</vt:lpstr>
      <vt:lpstr>Lato</vt:lpstr>
      <vt:lpstr>Wingdings 3</vt:lpstr>
      <vt:lpstr>Arial</vt:lpstr>
      <vt:lpstr>Raleway</vt:lpstr>
      <vt:lpstr>Swiss</vt:lpstr>
      <vt:lpstr>Distributed Computing</vt:lpstr>
      <vt:lpstr>Overview</vt:lpstr>
      <vt:lpstr>Terms</vt:lpstr>
      <vt:lpstr>Technology Pipeline</vt:lpstr>
      <vt:lpstr>Cluster Architecture</vt:lpstr>
      <vt:lpstr>Containerization</vt:lpstr>
      <vt:lpstr>Docker</vt:lpstr>
      <vt:lpstr>Dockerfile</vt:lpstr>
      <vt:lpstr>Dockerfile Layers</vt:lpstr>
      <vt:lpstr>Docker Commands</vt:lpstr>
      <vt:lpstr>Volumes (and sharing other resources)</vt:lpstr>
      <vt:lpstr>Docker Compose</vt:lpstr>
      <vt:lpstr>Container Storage</vt:lpstr>
      <vt:lpstr>Container Usage</vt:lpstr>
      <vt:lpstr>Container Registry Commands</vt:lpstr>
      <vt:lpstr>Container Orchestration</vt:lpstr>
      <vt:lpstr>PowerPoint Presentation</vt:lpstr>
      <vt:lpstr>What is / Why Kubernetes?</vt:lpstr>
      <vt:lpstr>What is Kubernetes?</vt:lpstr>
      <vt:lpstr>Why (Cloud) Kubernetes?</vt:lpstr>
      <vt:lpstr>Basic K8s Cluster Architecture</vt:lpstr>
      <vt:lpstr>PowerPoint Presentation</vt:lpstr>
      <vt:lpstr>Example Pod Specification</vt:lpstr>
      <vt:lpstr>kubectl Commands</vt:lpstr>
      <vt:lpstr>Apache Spark + Databricks</vt:lpstr>
      <vt:lpstr>Why Spark?</vt:lpstr>
      <vt:lpstr>Hadoop MapReduce </vt:lpstr>
      <vt:lpstr>What is Azure Databricks?</vt:lpstr>
      <vt:lpstr>What is Azure Databricks?</vt:lpstr>
      <vt:lpstr>What’s Under the Hood?</vt:lpstr>
      <vt:lpstr>What’s Under the Hood?</vt:lpstr>
      <vt:lpstr>PowerPoint Presentation</vt:lpstr>
      <vt:lpstr>eastus2.azuredatabricks.net</vt:lpstr>
      <vt:lpstr>Azure Databricks</vt:lpstr>
      <vt:lpstr>Big Data &amp; Advanced Analytics at a glance</vt:lpstr>
      <vt:lpstr>Modern Big Data Warehouse</vt:lpstr>
      <vt:lpstr>Advanced Analytics on Big Data</vt:lpstr>
      <vt:lpstr>Modern Data Platform with Azure Databricks</vt:lpstr>
      <vt:lpstr>Modern Big Data Warehouse</vt:lpstr>
      <vt:lpstr>Real-time analytics on Big Data</vt:lpstr>
      <vt:lpstr>PowerPoint Presentation</vt:lpstr>
      <vt:lpstr>Spark is Lazy, but in a Smart Way</vt:lpstr>
      <vt:lpstr>Spark Pipelines</vt:lpstr>
      <vt:lpstr>Mllib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147</cp:revision>
  <dcterms:created xsi:type="dcterms:W3CDTF">2019-01-02T02:35:54Z</dcterms:created>
  <dcterms:modified xsi:type="dcterms:W3CDTF">2024-09-11T14:21:31Z</dcterms:modified>
</cp:coreProperties>
</file>